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charts/chart1.xml" ContentType="application/vnd.openxmlformats-officedocument.drawingml.chart+xml"/>
  <Override PartName="/ppt/theme/theme1.xml" ContentType="application/vnd.openxmlformats-officedocument.theme+xml"/>
  <Override PartName="/ppt/commentAuthors.xml" ContentType="application/vnd.openxmlformats-officedocument.presentationml.commentAuthors+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theme/theme2.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862" r:id="rId5"/>
    <p:sldId id="869" r:id="rId6"/>
    <p:sldId id="5563" r:id="rId7"/>
    <p:sldId id="5560" r:id="rId8"/>
    <p:sldId id="263" r:id="rId9"/>
    <p:sldId id="870" r:id="rId10"/>
    <p:sldId id="877" r:id="rId11"/>
    <p:sldId id="809" r:id="rId12"/>
    <p:sldId id="871" r:id="rId13"/>
    <p:sldId id="876" r:id="rId14"/>
    <p:sldId id="815" r:id="rId15"/>
    <p:sldId id="816" r:id="rId16"/>
    <p:sldId id="269" r:id="rId17"/>
    <p:sldId id="262" r:id="rId18"/>
    <p:sldId id="879" r:id="rId19"/>
    <p:sldId id="844"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edicte Bruun-Lie" initials="BB" lastIdx="8" clrIdx="0">
    <p:extLst>
      <p:ext uri="{19B8F6BF-5375-455C-9EA6-DF929625EA0E}">
        <p15:presenceInfo xmlns:p15="http://schemas.microsoft.com/office/powerpoint/2012/main" userId="S::Benedicte.Bruun-Lie@jernbanedirektoratet.no::6151d706-ae3b-4046-aec0-a11ade3c1efc" providerId="AD"/>
      </p:ext>
    </p:extLst>
  </p:cmAuthor>
  <p:cmAuthor id="2" name="Stein Batalden" initials="SB" lastIdx="5" clrIdx="1">
    <p:extLst>
      <p:ext uri="{19B8F6BF-5375-455C-9EA6-DF929625EA0E}">
        <p15:presenceInfo xmlns:p15="http://schemas.microsoft.com/office/powerpoint/2012/main" userId="S::stein.batalden@jernbanedirektoratet.no::31a5c82b-9f97-4a9e-b107-bd1f32ce2a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C208F1-623F-4F6D-A748-BF7C013E06CC}" v="304" dt="2020-10-14T19:22:16.569"/>
    <p1510:client id="{5E19A3EF-C2F9-2095-D7FD-EA04F43D28F0}" v="7" dt="2020-10-14T19:17:21.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91" autoAdjust="0"/>
    <p:restoredTop sz="94712" autoAdjust="0"/>
  </p:normalViewPr>
  <p:slideViewPr>
    <p:cSldViewPr snapToGrid="0">
      <p:cViewPr varScale="1">
        <p:scale>
          <a:sx n="62" d="100"/>
          <a:sy n="62" d="100"/>
        </p:scale>
        <p:origin x="5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https://jernbanedirektoratet.sharepoint.com/sites/prosjekter/Grensekryssende%20jernbane%20_%20to%20timers%20grunnrute/Dokumenter/Passasjer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jernbanedirektoratet.sharepoint.com/sites/prosjekter/Grensekryssende%20jernbane%20_%20to%20timers%20grunnrute/Dokumenter/Passasjer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r>
              <a:rPr lang="en-US" err="1"/>
              <a:t>Passeringer</a:t>
            </a:r>
            <a:r>
              <a:rPr lang="en-US"/>
              <a:t> over </a:t>
            </a:r>
            <a:r>
              <a:rPr lang="en-US" err="1"/>
              <a:t>grensen</a:t>
            </a:r>
            <a:r>
              <a:rPr lang="en-US"/>
              <a:t> </a:t>
            </a:r>
            <a:r>
              <a:rPr lang="en-US" err="1"/>
              <a:t>Charlottenberg</a:t>
            </a:r>
            <a:r>
              <a:rPr lang="en-US"/>
              <a:t> (2009-2016).</a:t>
            </a:r>
            <a:r>
              <a:rPr lang="en-US" baseline="0"/>
              <a:t> Ant. </a:t>
            </a:r>
            <a:r>
              <a:rPr lang="en-US" baseline="0" err="1"/>
              <a:t>passasjerer</a:t>
            </a:r>
            <a:r>
              <a:rPr lang="en-US" baseline="0"/>
              <a:t> med tog</a:t>
            </a:r>
            <a:endParaRPr lang="en-US"/>
          </a:p>
        </c:rich>
      </c:tx>
      <c:layout>
        <c:manualLayout>
          <c:xMode val="edge"/>
          <c:yMode val="edge"/>
          <c:x val="0.22614074306527648"/>
          <c:y val="1.5111473007084113E-2"/>
        </c:manualLayout>
      </c:layout>
      <c:overlay val="0"/>
      <c:spPr>
        <a:noFill/>
        <a:ln>
          <a:noFill/>
        </a:ln>
        <a:effectLst/>
      </c:spPr>
      <c:txPr>
        <a:bodyPr rot="0" spcFirstLastPara="1" vertOverflow="ellipsis" vert="horz" wrap="square" anchor="ctr" anchorCtr="1"/>
        <a:lstStyle/>
        <a:p>
          <a:pPr algn="l">
            <a:defRPr sz="12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14106030587828136"/>
          <c:y val="2.570208553294882E-2"/>
          <c:w val="0.85651940916079761"/>
          <c:h val="0.71887704390716756"/>
        </c:manualLayout>
      </c:layout>
      <c:barChart>
        <c:barDir val="col"/>
        <c:grouping val="clustered"/>
        <c:varyColors val="0"/>
        <c:ser>
          <c:idx val="0"/>
          <c:order val="0"/>
          <c:tx>
            <c:strRef>
              <c:f>'Oppsummering dagtog'!$A$189</c:f>
              <c:strCache>
                <c:ptCount val="1"/>
                <c:pt idx="0">
                  <c:v>Passeringer over grensen Charlottenberg (2009-2016)</c:v>
                </c:pt>
              </c:strCache>
            </c:strRef>
          </c:tx>
          <c:spPr>
            <a:solidFill>
              <a:schemeClr val="accent1"/>
            </a:solidFill>
            <a:ln>
              <a:noFill/>
            </a:ln>
            <a:effectLst/>
          </c:spPr>
          <c:invertIfNegative val="0"/>
          <c:trendline>
            <c:spPr>
              <a:ln w="19050" cap="rnd">
                <a:solidFill>
                  <a:schemeClr val="accent2"/>
                </a:solidFill>
                <a:prstDash val="sysDot"/>
              </a:ln>
              <a:effectLst/>
            </c:spPr>
            <c:trendlineType val="linear"/>
            <c:forward val="2"/>
            <c:dispRSqr val="0"/>
            <c:dispEq val="0"/>
          </c:trendline>
          <c:cat>
            <c:numRef>
              <c:f>'Oppsummering dagtog'!$B$188:$I$188</c:f>
              <c:numCache>
                <c:formatCode>General</c:formatCode>
                <c:ptCount val="8"/>
                <c:pt idx="0">
                  <c:v>2009</c:v>
                </c:pt>
                <c:pt idx="1">
                  <c:v>2010</c:v>
                </c:pt>
                <c:pt idx="2">
                  <c:v>2011</c:v>
                </c:pt>
                <c:pt idx="3">
                  <c:v>2012</c:v>
                </c:pt>
                <c:pt idx="4">
                  <c:v>2013</c:v>
                </c:pt>
                <c:pt idx="5">
                  <c:v>2014</c:v>
                </c:pt>
                <c:pt idx="6">
                  <c:v>2015</c:v>
                </c:pt>
                <c:pt idx="7">
                  <c:v>2016</c:v>
                </c:pt>
              </c:numCache>
            </c:numRef>
          </c:cat>
          <c:val>
            <c:numRef>
              <c:f>'Oppsummering dagtog'!$B$189:$I$189</c:f>
              <c:numCache>
                <c:formatCode>#,##0</c:formatCode>
                <c:ptCount val="8"/>
                <c:pt idx="0">
                  <c:v>235026</c:v>
                </c:pt>
                <c:pt idx="1">
                  <c:v>184064</c:v>
                </c:pt>
                <c:pt idx="2">
                  <c:v>235201</c:v>
                </c:pt>
                <c:pt idx="3">
                  <c:v>227665</c:v>
                </c:pt>
                <c:pt idx="4">
                  <c:v>257324</c:v>
                </c:pt>
                <c:pt idx="5">
                  <c:v>253124</c:v>
                </c:pt>
                <c:pt idx="6">
                  <c:v>270769</c:v>
                </c:pt>
                <c:pt idx="7">
                  <c:v>306950</c:v>
                </c:pt>
              </c:numCache>
            </c:numRef>
          </c:val>
          <c:extLst>
            <c:ext xmlns:c16="http://schemas.microsoft.com/office/drawing/2014/chart" uri="{C3380CC4-5D6E-409C-BE32-E72D297353CC}">
              <c16:uniqueId val="{00000001-9EDE-4D37-998D-1EEB1FDD321D}"/>
            </c:ext>
          </c:extLst>
        </c:ser>
        <c:dLbls>
          <c:showLegendKey val="0"/>
          <c:showVal val="0"/>
          <c:showCatName val="0"/>
          <c:showSerName val="0"/>
          <c:showPercent val="0"/>
          <c:showBubbleSize val="0"/>
        </c:dLbls>
        <c:gapWidth val="219"/>
        <c:overlap val="-27"/>
        <c:axId val="414777520"/>
        <c:axId val="414769976"/>
      </c:barChart>
      <c:catAx>
        <c:axId val="41477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14769976"/>
        <c:crosses val="autoZero"/>
        <c:auto val="1"/>
        <c:lblAlgn val="ctr"/>
        <c:lblOffset val="100"/>
        <c:noMultiLvlLbl val="0"/>
      </c:catAx>
      <c:valAx>
        <c:axId val="4147699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14777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10 </a:t>
            </a:r>
            <a:r>
              <a:rPr lang="en-US" err="1"/>
              <a:t>største</a:t>
            </a:r>
            <a:r>
              <a:rPr lang="en-US"/>
              <a:t> </a:t>
            </a:r>
            <a:r>
              <a:rPr lang="en-US" err="1"/>
              <a:t>enkeltrelasjoner</a:t>
            </a:r>
            <a:r>
              <a:rPr lang="en-US"/>
              <a:t> (2016)</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12418824328982815"/>
          <c:y val="0.17047557674747585"/>
          <c:w val="0.84088714025729894"/>
          <c:h val="0.42806971118113374"/>
        </c:manualLayout>
      </c:layout>
      <c:barChart>
        <c:barDir val="col"/>
        <c:grouping val="clustered"/>
        <c:varyColors val="0"/>
        <c:ser>
          <c:idx val="0"/>
          <c:order val="0"/>
          <c:spPr>
            <a:solidFill>
              <a:schemeClr val="accent1"/>
            </a:solidFill>
            <a:ln>
              <a:noFill/>
            </a:ln>
            <a:effectLst/>
          </c:spPr>
          <c:invertIfNegative val="0"/>
          <c:dPt>
            <c:idx val="7"/>
            <c:invertIfNegative val="0"/>
            <c:bubble3D val="0"/>
            <c:spPr>
              <a:solidFill>
                <a:schemeClr val="accent2"/>
              </a:solidFill>
              <a:ln>
                <a:noFill/>
              </a:ln>
              <a:effectLst/>
            </c:spPr>
            <c:extLst>
              <c:ext xmlns:c16="http://schemas.microsoft.com/office/drawing/2014/chart" uri="{C3380CC4-5D6E-409C-BE32-E72D297353CC}">
                <c16:uniqueId val="{00000001-4AA0-4962-8EC7-73EB248B34C6}"/>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4AA0-4962-8EC7-73EB248B34C6}"/>
              </c:ext>
            </c:extLst>
          </c:dPt>
          <c:cat>
            <c:strRef>
              <c:f>'Oppsummering dagtog'!$B$154:$K$154</c:f>
              <c:strCache>
                <c:ptCount val="10"/>
                <c:pt idx="0">
                  <c:v>Oslo-Fredrikstad</c:v>
                </c:pt>
                <c:pt idx="1">
                  <c:v>Oslo-Moss</c:v>
                </c:pt>
                <c:pt idx="2">
                  <c:v>Oslo-Ski</c:v>
                </c:pt>
                <c:pt idx="3">
                  <c:v>Oslo-Råde</c:v>
                </c:pt>
                <c:pt idx="4">
                  <c:v>Oslo-Halden</c:v>
                </c:pt>
                <c:pt idx="5">
                  <c:v>Oslo-Sarpsborg</c:v>
                </c:pt>
                <c:pt idx="6">
                  <c:v>Oslo-Rygge</c:v>
                </c:pt>
                <c:pt idx="7">
                  <c:v>Gøteborg-Trollhattan</c:v>
                </c:pt>
                <c:pt idx="8">
                  <c:v>Fredrikstad-Moss</c:v>
                </c:pt>
                <c:pt idx="9">
                  <c:v>Oslo-Gøteborg</c:v>
                </c:pt>
              </c:strCache>
            </c:strRef>
          </c:cat>
          <c:val>
            <c:numRef>
              <c:f>'Oppsummering dagtog'!$B$155:$K$155</c:f>
              <c:numCache>
                <c:formatCode>_-* #,##0_-;\-* #,##0_-;_-* "-"??_-;_-@_-</c:formatCode>
                <c:ptCount val="10"/>
                <c:pt idx="0">
                  <c:v>474127.46860506944</c:v>
                </c:pt>
                <c:pt idx="1">
                  <c:v>213198.35339021892</c:v>
                </c:pt>
                <c:pt idx="2">
                  <c:v>178224.80114612816</c:v>
                </c:pt>
                <c:pt idx="3">
                  <c:v>160679.11393121118</c:v>
                </c:pt>
                <c:pt idx="4">
                  <c:v>157896.40840030031</c:v>
                </c:pt>
                <c:pt idx="5">
                  <c:v>152470.08785984351</c:v>
                </c:pt>
                <c:pt idx="6">
                  <c:v>134630.97567403718</c:v>
                </c:pt>
                <c:pt idx="7">
                  <c:v>99130.89372713663</c:v>
                </c:pt>
                <c:pt idx="8">
                  <c:v>63537.726491367095</c:v>
                </c:pt>
                <c:pt idx="9">
                  <c:v>60717.437506367642</c:v>
                </c:pt>
              </c:numCache>
            </c:numRef>
          </c:val>
          <c:extLst>
            <c:ext xmlns:c16="http://schemas.microsoft.com/office/drawing/2014/chart" uri="{C3380CC4-5D6E-409C-BE32-E72D297353CC}">
              <c16:uniqueId val="{00000004-4AA0-4962-8EC7-73EB248B34C6}"/>
            </c:ext>
          </c:extLst>
        </c:ser>
        <c:dLbls>
          <c:showLegendKey val="0"/>
          <c:showVal val="0"/>
          <c:showCatName val="0"/>
          <c:showSerName val="0"/>
          <c:showPercent val="0"/>
          <c:showBubbleSize val="0"/>
        </c:dLbls>
        <c:gapWidth val="219"/>
        <c:overlap val="-27"/>
        <c:axId val="537557576"/>
        <c:axId val="537562496"/>
      </c:barChart>
      <c:catAx>
        <c:axId val="537557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7562496"/>
        <c:crosses val="autoZero"/>
        <c:auto val="1"/>
        <c:lblAlgn val="ctr"/>
        <c:lblOffset val="100"/>
        <c:noMultiLvlLbl val="0"/>
      </c:catAx>
      <c:valAx>
        <c:axId val="537562496"/>
        <c:scaling>
          <c:orientation val="minMax"/>
        </c:scaling>
        <c:delete val="0"/>
        <c:axPos val="l"/>
        <c:majorGridlines>
          <c:spPr>
            <a:ln w="9525" cap="flat" cmpd="sng" algn="ctr">
              <a:solidFill>
                <a:schemeClr val="tx1">
                  <a:lumMod val="15000"/>
                  <a:lumOff val="85000"/>
                </a:schemeClr>
              </a:solidFill>
              <a:round/>
            </a:ln>
            <a:effectLst/>
          </c:spPr>
        </c:majorGridlines>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37557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Aktuelle destinasjoner</a:t>
            </a:r>
            <a:r>
              <a:rPr lang="nb-NO" baseline="0"/>
              <a:t> i Europa</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nb-NO"/>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Andre byer</c:v>
                </c:pt>
                <c:pt idx="1">
                  <c:v>Ingen av disse</c:v>
                </c:pt>
                <c:pt idx="2">
                  <c:v>Brussel</c:v>
                </c:pt>
                <c:pt idx="3">
                  <c:v>Wien</c:v>
                </c:pt>
                <c:pt idx="4">
                  <c:v>London</c:v>
                </c:pt>
                <c:pt idx="5">
                  <c:v>Praha</c:v>
                </c:pt>
                <c:pt idx="6">
                  <c:v>Paris</c:v>
                </c:pt>
                <c:pt idx="7">
                  <c:v>Amsterdam</c:v>
                </c:pt>
                <c:pt idx="8">
                  <c:v>Hamburg</c:v>
                </c:pt>
                <c:pt idx="9">
                  <c:v>Berlin</c:v>
                </c:pt>
                <c:pt idx="10">
                  <c:v>København</c:v>
                </c:pt>
                <c:pt idx="11">
                  <c:v>Gøteborg</c:v>
                </c:pt>
                <c:pt idx="12">
                  <c:v>Stockholm</c:v>
                </c:pt>
              </c:strCache>
            </c:strRef>
          </c:cat>
          <c:val>
            <c:numRef>
              <c:f>Sheet1!$B$2:$B$14</c:f>
              <c:numCache>
                <c:formatCode>0%</c:formatCode>
                <c:ptCount val="13"/>
                <c:pt idx="0">
                  <c:v>4.2316723239647504E-2</c:v>
                </c:pt>
                <c:pt idx="1">
                  <c:v>0.10690482191403512</c:v>
                </c:pt>
                <c:pt idx="2">
                  <c:v>0.18708196891072312</c:v>
                </c:pt>
                <c:pt idx="3">
                  <c:v>0.18878671006600065</c:v>
                </c:pt>
                <c:pt idx="4">
                  <c:v>0.20742116788090198</c:v>
                </c:pt>
                <c:pt idx="5">
                  <c:v>0.21353738669706432</c:v>
                </c:pt>
                <c:pt idx="6">
                  <c:v>0.23324702568402686</c:v>
                </c:pt>
                <c:pt idx="7">
                  <c:v>0.27165646494279233</c:v>
                </c:pt>
                <c:pt idx="8">
                  <c:v>0.29742580904261134</c:v>
                </c:pt>
                <c:pt idx="9">
                  <c:v>0.34592588020003878</c:v>
                </c:pt>
                <c:pt idx="10">
                  <c:v>0.56966643898624703</c:v>
                </c:pt>
                <c:pt idx="11">
                  <c:v>0.6291091268984973</c:v>
                </c:pt>
                <c:pt idx="12">
                  <c:v>0.72392284356939895</c:v>
                </c:pt>
              </c:numCache>
            </c:numRef>
          </c:val>
          <c:extLst>
            <c:ext xmlns:c16="http://schemas.microsoft.com/office/drawing/2014/chart" uri="{C3380CC4-5D6E-409C-BE32-E72D297353CC}">
              <c16:uniqueId val="{00000000-6F93-694B-87C7-476973E48489}"/>
            </c:ext>
          </c:extLst>
        </c:ser>
        <c:dLbls>
          <c:showLegendKey val="0"/>
          <c:showVal val="0"/>
          <c:showCatName val="0"/>
          <c:showSerName val="0"/>
          <c:showPercent val="0"/>
          <c:showBubbleSize val="0"/>
        </c:dLbls>
        <c:gapWidth val="182"/>
        <c:axId val="1758258928"/>
        <c:axId val="1813177664"/>
      </c:barChart>
      <c:catAx>
        <c:axId val="175825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nb-NO"/>
          </a:p>
        </c:txPr>
        <c:crossAx val="1813177664"/>
        <c:crosses val="autoZero"/>
        <c:auto val="1"/>
        <c:lblAlgn val="ctr"/>
        <c:lblOffset val="100"/>
        <c:noMultiLvlLbl val="0"/>
      </c:catAx>
      <c:valAx>
        <c:axId val="1813177664"/>
        <c:scaling>
          <c:orientation val="minMax"/>
        </c:scaling>
        <c:delete val="1"/>
        <c:axPos val="b"/>
        <c:numFmt formatCode="0%" sourceLinked="1"/>
        <c:majorTickMark val="none"/>
        <c:minorTickMark val="none"/>
        <c:tickLblPos val="nextTo"/>
        <c:crossAx val="1758258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DB82CB-5325-4C97-8C1B-237789B5712B}" type="datetimeFigureOut">
              <a:rPr lang="nb-NO" smtClean="0"/>
              <a:t>14.10.2020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053EA3-3E66-420E-8083-2A3B5A655F00}" type="slidenum">
              <a:rPr lang="nb-NO" smtClean="0"/>
              <a:t>‹#›</a:t>
            </a:fld>
            <a:endParaRPr lang="nb-NO"/>
          </a:p>
        </p:txBody>
      </p:sp>
    </p:spTree>
    <p:extLst>
      <p:ext uri="{BB962C8B-B14F-4D97-AF65-F5344CB8AC3E}">
        <p14:creationId xmlns:p14="http://schemas.microsoft.com/office/powerpoint/2010/main" val="4235248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solidFill>
                <a:schemeClr val="bg1"/>
              </a:solidFill>
            </a:endParaRPr>
          </a:p>
        </p:txBody>
      </p:sp>
      <p:sp>
        <p:nvSpPr>
          <p:cNvPr id="4" name="Plassholder for lysbildenummer 3"/>
          <p:cNvSpPr>
            <a:spLocks noGrp="1"/>
          </p:cNvSpPr>
          <p:nvPr>
            <p:ph type="sldNum" sz="quarter" idx="5"/>
          </p:nvPr>
        </p:nvSpPr>
        <p:spPr/>
        <p:txBody>
          <a:bodyPr/>
          <a:lstStyle/>
          <a:p>
            <a:pPr defTabSz="228512">
              <a:defRPr/>
            </a:pPr>
            <a:fld id="{71956B9C-EB3E-4244-9CDC-EE403EECE71E}" type="slidenum">
              <a:rPr lang="nb-NO" sz="1200">
                <a:solidFill>
                  <a:prstClr val="black"/>
                </a:solidFill>
                <a:latin typeface="Calibri" panose="020F0502020204030204"/>
              </a:rPr>
              <a:pPr defTabSz="228512">
                <a:defRPr/>
              </a:pPr>
              <a:t>1</a:t>
            </a:fld>
            <a:endParaRPr lang="nb-NO" sz="1200">
              <a:solidFill>
                <a:prstClr val="black"/>
              </a:solidFill>
              <a:latin typeface="Calibri" panose="020F0502020204030204"/>
            </a:endParaRPr>
          </a:p>
        </p:txBody>
      </p:sp>
      <p:sp>
        <p:nvSpPr>
          <p:cNvPr id="5" name="Plassholder for bunntekst 4">
            <a:extLst>
              <a:ext uri="{FF2B5EF4-FFF2-40B4-BE49-F238E27FC236}">
                <a16:creationId xmlns:a16="http://schemas.microsoft.com/office/drawing/2014/main" id="{3FAB1E0F-93C4-42C9-A4DF-DFC94EA0C9FD}"/>
              </a:ext>
            </a:extLst>
          </p:cNvPr>
          <p:cNvSpPr>
            <a:spLocks noGrp="1"/>
          </p:cNvSpPr>
          <p:nvPr>
            <p:ph type="ftr" sz="quarter" idx="4"/>
          </p:nvPr>
        </p:nvSpPr>
        <p:spPr/>
        <p:txBody>
          <a:bodyPr/>
          <a:lstStyle/>
          <a:p>
            <a:endParaRPr lang="nb-NO"/>
          </a:p>
        </p:txBody>
      </p:sp>
    </p:spTree>
    <p:extLst>
      <p:ext uri="{BB962C8B-B14F-4D97-AF65-F5344CB8AC3E}">
        <p14:creationId xmlns:p14="http://schemas.microsoft.com/office/powerpoint/2010/main" val="3788022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D053EA3-3E66-420E-8083-2A3B5A655F00}" type="slidenum">
              <a:rPr lang="nb-NO" smtClean="0"/>
              <a:t>10</a:t>
            </a:fld>
            <a:endParaRPr lang="nb-NO"/>
          </a:p>
        </p:txBody>
      </p:sp>
    </p:spTree>
    <p:extLst>
      <p:ext uri="{BB962C8B-B14F-4D97-AF65-F5344CB8AC3E}">
        <p14:creationId xmlns:p14="http://schemas.microsoft.com/office/powerpoint/2010/main" val="2073818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8F2CAA3-1BB6-456E-AE1A-65B57224E323}" type="slidenum">
              <a:rPr lang="nb-NO" smtClean="0"/>
              <a:t>11</a:t>
            </a:fld>
            <a:endParaRPr lang="nb-NO"/>
          </a:p>
        </p:txBody>
      </p:sp>
    </p:spTree>
    <p:extLst>
      <p:ext uri="{BB962C8B-B14F-4D97-AF65-F5344CB8AC3E}">
        <p14:creationId xmlns:p14="http://schemas.microsoft.com/office/powerpoint/2010/main" val="304892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Utredningen vår er etter planen ferdig desember 2020.</a:t>
            </a:r>
          </a:p>
          <a:p>
            <a:r>
              <a:rPr lang="nb-NO"/>
              <a:t>Vi har kontakt med Trafikverket i arbeidet, blant annet for å se på mulighetene for å lage et korresponderende tilbud fra Oslo til nattogtilbudene fra Malmø til Brussel og Stockholm til Hamburg, som Sveriges regjering ønsker å få på plass fra 2022</a:t>
            </a:r>
          </a:p>
          <a:p>
            <a:endParaRPr lang="nb-NO"/>
          </a:p>
        </p:txBody>
      </p:sp>
      <p:sp>
        <p:nvSpPr>
          <p:cNvPr id="4" name="Plassholder for lysbildenummer 3"/>
          <p:cNvSpPr>
            <a:spLocks noGrp="1"/>
          </p:cNvSpPr>
          <p:nvPr>
            <p:ph type="sldNum" sz="quarter" idx="5"/>
          </p:nvPr>
        </p:nvSpPr>
        <p:spPr/>
        <p:txBody>
          <a:bodyPr/>
          <a:lstStyle/>
          <a:p>
            <a:fld id="{B8F2CAA3-1BB6-456E-AE1A-65B57224E323}" type="slidenum">
              <a:rPr lang="nb-NO" smtClean="0"/>
              <a:t>12</a:t>
            </a:fld>
            <a:endParaRPr lang="nb-NO"/>
          </a:p>
        </p:txBody>
      </p:sp>
    </p:spTree>
    <p:extLst>
      <p:ext uri="{BB962C8B-B14F-4D97-AF65-F5344CB8AC3E}">
        <p14:creationId xmlns:p14="http://schemas.microsoft.com/office/powerpoint/2010/main" val="3586335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Opinion har nylig gjennomført en markedsundersøkelse på oppdrag fra Jernbanedirektoratet i regi av prosjektet Persontog til utlandet.</a:t>
            </a:r>
          </a:p>
        </p:txBody>
      </p:sp>
      <p:sp>
        <p:nvSpPr>
          <p:cNvPr id="4" name="Slide Number Placeholder 3"/>
          <p:cNvSpPr>
            <a:spLocks noGrp="1"/>
          </p:cNvSpPr>
          <p:nvPr>
            <p:ph type="sldNum" sz="quarter" idx="5"/>
          </p:nvPr>
        </p:nvSpPr>
        <p:spPr/>
        <p:txBody>
          <a:bodyPr/>
          <a:lstStyle/>
          <a:p>
            <a:fld id="{F085A95E-84AB-B542-AAFC-D083788EA788}" type="slidenum">
              <a:rPr lang="nb-NO" smtClean="0"/>
              <a:t>13</a:t>
            </a:fld>
            <a:endParaRPr lang="nb-NO"/>
          </a:p>
        </p:txBody>
      </p:sp>
    </p:spTree>
    <p:extLst>
      <p:ext uri="{BB962C8B-B14F-4D97-AF65-F5344CB8AC3E}">
        <p14:creationId xmlns:p14="http://schemas.microsoft.com/office/powerpoint/2010/main" val="2971524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Oppsummering av Opinions undersøkelse.</a:t>
            </a:r>
          </a:p>
          <a:p>
            <a:endParaRPr lang="nb-NO"/>
          </a:p>
          <a:p>
            <a:r>
              <a:rPr lang="nb-NO"/>
              <a:t>Her er det nok å nevne de tre overskriftene.</a:t>
            </a:r>
          </a:p>
        </p:txBody>
      </p:sp>
      <p:sp>
        <p:nvSpPr>
          <p:cNvPr id="4" name="Slide Number Placeholder 3"/>
          <p:cNvSpPr>
            <a:spLocks noGrp="1"/>
          </p:cNvSpPr>
          <p:nvPr>
            <p:ph type="sldNum" sz="quarter" idx="5"/>
          </p:nvPr>
        </p:nvSpPr>
        <p:spPr/>
        <p:txBody>
          <a:bodyPr/>
          <a:lstStyle/>
          <a:p>
            <a:fld id="{F085A95E-84AB-B542-AAFC-D083788EA788}" type="slidenum">
              <a:rPr lang="nb-NO" smtClean="0"/>
              <a:t>14</a:t>
            </a:fld>
            <a:endParaRPr lang="nb-NO"/>
          </a:p>
        </p:txBody>
      </p:sp>
    </p:spTree>
    <p:extLst>
      <p:ext uri="{BB962C8B-B14F-4D97-AF65-F5344CB8AC3E}">
        <p14:creationId xmlns:p14="http://schemas.microsoft.com/office/powerpoint/2010/main" val="213095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Når det gjelder alternativ finansiering av privat konsortium for ny bane mellom Stockholm og Oslo, ref. svensk og norsk initiativ, regner vi med å få oppdrag fra SD. Vi ønsker uansett å sette i gang vurderinger av dette.</a:t>
            </a:r>
          </a:p>
        </p:txBody>
      </p:sp>
      <p:sp>
        <p:nvSpPr>
          <p:cNvPr id="4" name="Plassholder for lysbildenummer 3"/>
          <p:cNvSpPr>
            <a:spLocks noGrp="1"/>
          </p:cNvSpPr>
          <p:nvPr>
            <p:ph type="sldNum" sz="quarter" idx="5"/>
          </p:nvPr>
        </p:nvSpPr>
        <p:spPr/>
        <p:txBody>
          <a:bodyPr/>
          <a:lstStyle/>
          <a:p>
            <a:fld id="{B8F2CAA3-1BB6-456E-AE1A-65B57224E323}" type="slidenum">
              <a:rPr lang="nb-NO" smtClean="0"/>
              <a:t>15</a:t>
            </a:fld>
            <a:endParaRPr lang="nb-NO"/>
          </a:p>
        </p:txBody>
      </p:sp>
    </p:spTree>
    <p:extLst>
      <p:ext uri="{BB962C8B-B14F-4D97-AF65-F5344CB8AC3E}">
        <p14:creationId xmlns:p14="http://schemas.microsoft.com/office/powerpoint/2010/main" val="34407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GB"/>
          </a:p>
        </p:txBody>
      </p:sp>
      <p:sp>
        <p:nvSpPr>
          <p:cNvPr id="4" name="Plassholder for lysbildenummer 3"/>
          <p:cNvSpPr>
            <a:spLocks noGrp="1"/>
          </p:cNvSpPr>
          <p:nvPr>
            <p:ph type="sldNum" sz="quarter" idx="5"/>
          </p:nvPr>
        </p:nvSpPr>
        <p:spPr/>
        <p:txBody>
          <a:bodyPr/>
          <a:lstStyle/>
          <a:p>
            <a:fld id="{71956B9C-EB3E-4244-9CDC-EE403EECE71E}" type="slidenum">
              <a:rPr lang="nb-NO" smtClean="0"/>
              <a:t>16</a:t>
            </a:fld>
            <a:endParaRPr lang="nb-NO"/>
          </a:p>
        </p:txBody>
      </p:sp>
      <p:sp>
        <p:nvSpPr>
          <p:cNvPr id="5" name="Plassholder for bunntekst 4">
            <a:extLst>
              <a:ext uri="{FF2B5EF4-FFF2-40B4-BE49-F238E27FC236}">
                <a16:creationId xmlns:a16="http://schemas.microsoft.com/office/drawing/2014/main" id="{681D372E-7BC9-4DA8-B0C4-82A8FF209E80}"/>
              </a:ext>
            </a:extLst>
          </p:cNvPr>
          <p:cNvSpPr>
            <a:spLocks noGrp="1"/>
          </p:cNvSpPr>
          <p:nvPr>
            <p:ph type="ftr" sz="quarter" idx="4"/>
          </p:nvPr>
        </p:nvSpPr>
        <p:spPr/>
        <p:txBody>
          <a:bodyPr/>
          <a:lstStyle/>
          <a:p>
            <a:endParaRPr lang="nb-NO"/>
          </a:p>
        </p:txBody>
      </p:sp>
    </p:spTree>
    <p:extLst>
      <p:ext uri="{BB962C8B-B14F-4D97-AF65-F5344CB8AC3E}">
        <p14:creationId xmlns:p14="http://schemas.microsoft.com/office/powerpoint/2010/main" val="195523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Jernbanen har mange fortrinn som gjør den i stand til å møte en framtid der svært mange flere passasjerer og økte godsmengder skal transporteres med jernbane.</a:t>
            </a:r>
          </a:p>
        </p:txBody>
      </p:sp>
      <p:sp>
        <p:nvSpPr>
          <p:cNvPr id="4" name="Plassholder for lysbildenummer 3"/>
          <p:cNvSpPr>
            <a:spLocks noGrp="1"/>
          </p:cNvSpPr>
          <p:nvPr>
            <p:ph type="sldNum" sz="quarter" idx="5"/>
          </p:nvPr>
        </p:nvSpPr>
        <p:spPr/>
        <p:txBody>
          <a:bodyPr/>
          <a:lstStyle/>
          <a:p>
            <a:fld id="{4D053EA3-3E66-420E-8083-2A3B5A655F00}" type="slidenum">
              <a:rPr lang="nb-NO" smtClean="0"/>
              <a:t>2</a:t>
            </a:fld>
            <a:endParaRPr lang="nb-NO"/>
          </a:p>
        </p:txBody>
      </p:sp>
    </p:spTree>
    <p:extLst>
      <p:ext uri="{BB962C8B-B14F-4D97-AF65-F5344CB8AC3E}">
        <p14:creationId xmlns:p14="http://schemas.microsoft.com/office/powerpoint/2010/main" val="2968716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D053EA3-3E66-420E-8083-2A3B5A655F00}" type="slidenum">
              <a:rPr lang="nb-NO" smtClean="0"/>
              <a:t>3</a:t>
            </a:fld>
            <a:endParaRPr lang="nb-NO"/>
          </a:p>
        </p:txBody>
      </p:sp>
    </p:spTree>
    <p:extLst>
      <p:ext uri="{BB962C8B-B14F-4D97-AF65-F5344CB8AC3E}">
        <p14:creationId xmlns:p14="http://schemas.microsoft.com/office/powerpoint/2010/main" val="1304485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Budskapet her er at vi har mye å bruke pengene på når det gjelder vedlikehold og utvikling av eksisterende nett . Mange store prosjekter på gang som vil beslaglegge budsjettet i lang tid fremover.  Vi satser på å ta vare på det vi har og utvikle jernbanen i de største markedene rundt byene. </a:t>
            </a:r>
            <a:endParaRPr lang="nb-NO" b="1"/>
          </a:p>
          <a:p>
            <a:endParaRPr lang="nb-NO" b="1"/>
          </a:p>
          <a:p>
            <a:endParaRPr lang="nb-NO" b="1"/>
          </a:p>
          <a:p>
            <a:r>
              <a:rPr lang="nb-NO" b="1"/>
              <a:t>Teksten nedenfor er fra NTP-møtet med SD.</a:t>
            </a:r>
            <a:endParaRPr lang="nb-NO">
              <a:cs typeface="Calibri"/>
            </a:endParaRPr>
          </a:p>
          <a:p>
            <a:endParaRPr lang="nb-NO" b="0"/>
          </a:p>
          <a:p>
            <a:r>
              <a:rPr lang="nb-NO" b="0"/>
              <a:t>Vi tenker riktig, vi treffer når vi utfordrer – konkurranseutsettingen av persontogtrafikken viser med all tydelighet det. Og vi sparer med å velge de riktige løsningene.</a:t>
            </a:r>
          </a:p>
          <a:p>
            <a:endParaRPr lang="nb-NO" b="0"/>
          </a:p>
          <a:p>
            <a:r>
              <a:rPr lang="nb-NO" b="0"/>
              <a:t>Men det har blitt for dyrt å bygge. Og det presser lønnsomheten i de foreslåtte tilbudsforbedringene. </a:t>
            </a:r>
          </a:p>
          <a:p>
            <a:endParaRPr lang="nb-NO" b="0"/>
          </a:p>
          <a:p>
            <a:r>
              <a:rPr lang="nb-NO"/>
              <a:t>Hvorfor har jernbaneutbyggingen blitt så mye dyrere?</a:t>
            </a:r>
          </a:p>
          <a:p>
            <a:r>
              <a:rPr lang="nb-NO"/>
              <a:t>Er det noe med standardvalgene?</a:t>
            </a:r>
          </a:p>
          <a:p>
            <a:r>
              <a:rPr lang="nb-NO"/>
              <a:t>Bygger vi Rolls-Royce over alt?</a:t>
            </a:r>
          </a:p>
          <a:p>
            <a:endParaRPr lang="nb-NO"/>
          </a:p>
          <a:p>
            <a:pPr defTabSz="457024">
              <a:spcAft>
                <a:spcPts val="600"/>
              </a:spcAft>
              <a:defRPr/>
            </a:pPr>
            <a:r>
              <a:rPr lang="nb-NO"/>
              <a:t>Vi skal bli bedre på løsningsvalg og estimat i tidligfase: : I KVU-er/utredninger og tidlig planlegging skal vi bli flinkere til å tenke «godt nok»</a:t>
            </a:r>
          </a:p>
          <a:p>
            <a:pPr>
              <a:spcAft>
                <a:spcPts val="600"/>
              </a:spcAft>
            </a:pPr>
            <a:r>
              <a:rPr lang="nb-NO"/>
              <a:t>Vi finner kostnadsdrivere og får dem ned</a:t>
            </a:r>
          </a:p>
          <a:p>
            <a:pPr>
              <a:spcAft>
                <a:spcPts val="600"/>
              </a:spcAft>
            </a:pPr>
            <a:r>
              <a:rPr lang="nb-NO"/>
              <a:t>Vi utfordrer løsninger gjennom hele prosessen: Alt fra dyre løsninger, krav til robusthet, teknisk regelverk og politiske føringer er under lupen</a:t>
            </a:r>
          </a:p>
          <a:p>
            <a:pPr>
              <a:spcAft>
                <a:spcPts val="600"/>
              </a:spcAft>
            </a:pPr>
            <a:r>
              <a:rPr lang="nb-NO"/>
              <a:t>Vi innfører flere standarder og hyllevare: Dette effektiviserer bruk, opplæring, bestilling, vedlikehold</a:t>
            </a:r>
          </a:p>
          <a:p>
            <a:endParaRPr lang="nb-NO"/>
          </a:p>
          <a:p>
            <a:endParaRPr lang="nb-NO">
              <a:cs typeface="Calibri"/>
            </a:endParaRPr>
          </a:p>
        </p:txBody>
      </p:sp>
      <p:sp>
        <p:nvSpPr>
          <p:cNvPr id="4" name="Plassholder for bunntekst 3"/>
          <p:cNvSpPr>
            <a:spLocks noGrp="1"/>
          </p:cNvSpPr>
          <p:nvPr>
            <p:ph type="ftr" sz="quarter" idx="4"/>
          </p:nvPr>
        </p:nvSpPr>
        <p:spPr/>
        <p:txBody>
          <a:bodyPr/>
          <a:lstStyle/>
          <a:p>
            <a:endParaRPr lang="nb-NO"/>
          </a:p>
        </p:txBody>
      </p:sp>
      <p:sp>
        <p:nvSpPr>
          <p:cNvPr id="5" name="Plassholder for lysbildenummer 4"/>
          <p:cNvSpPr>
            <a:spLocks noGrp="1"/>
          </p:cNvSpPr>
          <p:nvPr>
            <p:ph type="sldNum" sz="quarter" idx="5"/>
          </p:nvPr>
        </p:nvSpPr>
        <p:spPr/>
        <p:txBody>
          <a:bodyPr/>
          <a:lstStyle/>
          <a:p>
            <a:fld id="{71956B9C-EB3E-4244-9CDC-EE403EECE71E}" type="slidenum">
              <a:rPr lang="nb-NO" smtClean="0"/>
              <a:t>4</a:t>
            </a:fld>
            <a:endParaRPr lang="nb-NO"/>
          </a:p>
        </p:txBody>
      </p:sp>
    </p:spTree>
    <p:extLst>
      <p:ext uri="{BB962C8B-B14F-4D97-AF65-F5344CB8AC3E}">
        <p14:creationId xmlns:p14="http://schemas.microsoft.com/office/powerpoint/2010/main" val="2282981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1956B9C-EB3E-4244-9CDC-EE403EECE71E}" type="slidenum">
              <a:rPr lang="nb-NO" smtClean="0"/>
              <a:t>5</a:t>
            </a:fld>
            <a:endParaRPr lang="nb-NO"/>
          </a:p>
        </p:txBody>
      </p:sp>
    </p:spTree>
    <p:extLst>
      <p:ext uri="{BB962C8B-B14F-4D97-AF65-F5344CB8AC3E}">
        <p14:creationId xmlns:p14="http://schemas.microsoft.com/office/powerpoint/2010/main" val="1518401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Figuren viser antall passasjerer som passerer grensen med tog.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Figuren er ikke nødvendig å gjennomgå – det er mest tenkt som en illustrasjon.</a:t>
            </a:r>
          </a:p>
          <a:p>
            <a:endParaRPr lang="nb-NO"/>
          </a:p>
        </p:txBody>
      </p:sp>
      <p:sp>
        <p:nvSpPr>
          <p:cNvPr id="4" name="Plassholder for lysbildenummer 3"/>
          <p:cNvSpPr>
            <a:spLocks noGrp="1"/>
          </p:cNvSpPr>
          <p:nvPr>
            <p:ph type="sldNum" sz="quarter" idx="5"/>
          </p:nvPr>
        </p:nvSpPr>
        <p:spPr/>
        <p:txBody>
          <a:bodyPr/>
          <a:lstStyle/>
          <a:p>
            <a:fld id="{4D053EA3-3E66-420E-8083-2A3B5A655F00}" type="slidenum">
              <a:rPr lang="nb-NO" smtClean="0"/>
              <a:t>6</a:t>
            </a:fld>
            <a:endParaRPr lang="nb-NO"/>
          </a:p>
        </p:txBody>
      </p:sp>
    </p:spTree>
    <p:extLst>
      <p:ext uri="{BB962C8B-B14F-4D97-AF65-F5344CB8AC3E}">
        <p14:creationId xmlns:p14="http://schemas.microsoft.com/office/powerpoint/2010/main" val="297031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Pågående tiltak er utvikling </a:t>
            </a:r>
            <a:r>
              <a:rPr lang="nb-NO" dirty="0"/>
              <a:t>av stasjoner, kryssingsspor, fjerning av planoverganger og nytt kontaktledningsanlegg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t>I </a:t>
            </a:r>
            <a:r>
              <a:rPr lang="nb-NO" err="1"/>
              <a:t>abeidet</a:t>
            </a:r>
            <a:r>
              <a:rPr lang="nb-NO" dirty="0"/>
              <a:t> med Trafikkpakke 5 som inkluderer Kongsvingerbanen  (oppstart 2024) må det vurderes hvordan grensekryssende trafikk håndteres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endParaRPr lang="nb-NO" dirty="0"/>
          </a:p>
        </p:txBody>
      </p:sp>
      <p:sp>
        <p:nvSpPr>
          <p:cNvPr id="4" name="Plassholder for lysbildenummer 3"/>
          <p:cNvSpPr>
            <a:spLocks noGrp="1"/>
          </p:cNvSpPr>
          <p:nvPr>
            <p:ph type="sldNum" sz="quarter" idx="5"/>
          </p:nvPr>
        </p:nvSpPr>
        <p:spPr/>
        <p:txBody>
          <a:bodyPr/>
          <a:lstStyle/>
          <a:p>
            <a:fld id="{4D053EA3-3E66-420E-8083-2A3B5A655F00}" type="slidenum">
              <a:rPr lang="nb-NO" smtClean="0"/>
              <a:t>7</a:t>
            </a:fld>
            <a:endParaRPr lang="nb-NO"/>
          </a:p>
        </p:txBody>
      </p:sp>
    </p:spTree>
    <p:extLst>
      <p:ext uri="{BB962C8B-B14F-4D97-AF65-F5344CB8AC3E}">
        <p14:creationId xmlns:p14="http://schemas.microsoft.com/office/powerpoint/2010/main" val="566728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422275" y="1241425"/>
            <a:ext cx="5953125" cy="3349625"/>
          </a:xfrm>
          <a:prstGeom prst="rect">
            <a:avLst/>
          </a:prstGeom>
        </p:spPr>
      </p:sp>
      <p:sp>
        <p:nvSpPr>
          <p:cNvPr id="3" name="Plassholder for notater 2"/>
          <p:cNvSpPr>
            <a:spLocks noGrp="1"/>
          </p:cNvSpPr>
          <p:nvPr>
            <p:ph type="body" idx="1"/>
          </p:nvPr>
        </p:nvSpPr>
        <p:spPr>
          <a:xfrm>
            <a:off x="679768" y="4777194"/>
            <a:ext cx="5438140" cy="3908614"/>
          </a:xfrm>
          <a:prstGeom prst="rect">
            <a:avLst/>
          </a:prstGeom>
        </p:spPr>
        <p:txBody>
          <a:bodyPr/>
          <a:lstStyle/>
          <a:p>
            <a:endParaRPr lang="nb-NO"/>
          </a:p>
        </p:txBody>
      </p:sp>
      <p:sp>
        <p:nvSpPr>
          <p:cNvPr id="4" name="Plassholder for lysbildenummer 3"/>
          <p:cNvSpPr>
            <a:spLocks noGrp="1"/>
          </p:cNvSpPr>
          <p:nvPr>
            <p:ph type="sldNum" sz="quarter" idx="5"/>
          </p:nvPr>
        </p:nvSpPr>
        <p:spPr>
          <a:xfrm>
            <a:off x="3850443" y="9428584"/>
            <a:ext cx="2945659" cy="498055"/>
          </a:xfrm>
          <a:prstGeom prst="rect">
            <a:avLst/>
          </a:prstGeom>
        </p:spPr>
        <p:txBody>
          <a:bodyPr/>
          <a:lstStyle/>
          <a:p>
            <a:fld id="{71956B9C-EB3E-4244-9CDC-EE403EECE71E}" type="slidenum">
              <a:rPr lang="nb-NO" smtClean="0"/>
              <a:t>8</a:t>
            </a:fld>
            <a:endParaRPr lang="nb-NO"/>
          </a:p>
        </p:txBody>
      </p:sp>
    </p:spTree>
    <p:extLst>
      <p:ext uri="{BB962C8B-B14F-4D97-AF65-F5344CB8AC3E}">
        <p14:creationId xmlns:p14="http://schemas.microsoft.com/office/powerpoint/2010/main" val="852175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Diagrammet er ikke nødvendig å gjennomgå – det er mest tenkt som en illustrasjon. Illustrerer at det per i dag ikke er så mange reisende til eller i Sverige. Dette henger sammen med svakt tilbud og lang reisetid, så med forbedringer kan dette endre seg.</a:t>
            </a:r>
          </a:p>
        </p:txBody>
      </p:sp>
      <p:sp>
        <p:nvSpPr>
          <p:cNvPr id="4" name="Plassholder for lysbildenummer 3"/>
          <p:cNvSpPr>
            <a:spLocks noGrp="1"/>
          </p:cNvSpPr>
          <p:nvPr>
            <p:ph type="sldNum" sz="quarter" idx="5"/>
          </p:nvPr>
        </p:nvSpPr>
        <p:spPr/>
        <p:txBody>
          <a:bodyPr/>
          <a:lstStyle/>
          <a:p>
            <a:fld id="{4D053EA3-3E66-420E-8083-2A3B5A655F00}" type="slidenum">
              <a:rPr lang="nb-NO" smtClean="0"/>
              <a:t>9</a:t>
            </a:fld>
            <a:endParaRPr lang="nb-NO"/>
          </a:p>
        </p:txBody>
      </p:sp>
    </p:spTree>
    <p:extLst>
      <p:ext uri="{BB962C8B-B14F-4D97-AF65-F5344CB8AC3E}">
        <p14:creationId xmlns:p14="http://schemas.microsoft.com/office/powerpoint/2010/main" val="3176943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 brun med logosymbol">
    <p:bg>
      <p:bgPr>
        <a:solidFill>
          <a:schemeClr val="tx2">
            <a:alpha val="3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5682" y="2321261"/>
            <a:ext cx="5996438" cy="1107739"/>
          </a:xfrm>
        </p:spPr>
        <p:txBody>
          <a:bodyPr lIns="0" tIns="0" rIns="0" bIns="0" anchor="b">
            <a:noAutofit/>
          </a:bodyPr>
          <a:lstStyle>
            <a:lvl1pPr algn="l">
              <a:lnSpc>
                <a:spcPct val="100000"/>
              </a:lnSpc>
              <a:defRPr sz="3599"/>
            </a:lvl1pPr>
          </a:lstStyle>
          <a:p>
            <a:r>
              <a:rPr lang="nb-NO"/>
              <a:t>Klikk for å redigere tittelstil</a:t>
            </a:r>
            <a:endParaRPr lang="en-US" dirty="0"/>
          </a:p>
        </p:txBody>
      </p:sp>
      <p:sp>
        <p:nvSpPr>
          <p:cNvPr id="3" name="Subtitle 2"/>
          <p:cNvSpPr>
            <a:spLocks noGrp="1"/>
          </p:cNvSpPr>
          <p:nvPr>
            <p:ph type="subTitle" idx="1"/>
          </p:nvPr>
        </p:nvSpPr>
        <p:spPr>
          <a:xfrm>
            <a:off x="1415682" y="3634287"/>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endParaRPr lang="nb-NO" dirty="0"/>
          </a:p>
        </p:txBody>
      </p:sp>
      <p:pic>
        <p:nvPicPr>
          <p:cNvPr id="7" name="Bild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258" y="175806"/>
            <a:ext cx="2935613" cy="1161290"/>
          </a:xfrm>
          <a:prstGeom prst="rect">
            <a:avLst/>
          </a:prstGeom>
        </p:spPr>
      </p:pic>
      <p:pic>
        <p:nvPicPr>
          <p:cNvPr id="5" name="Bilde 4">
            <a:extLst>
              <a:ext uri="{FF2B5EF4-FFF2-40B4-BE49-F238E27FC236}">
                <a16:creationId xmlns:a16="http://schemas.microsoft.com/office/drawing/2014/main" id="{7091F10C-6AFB-9940-912B-1958EA14DDDC}"/>
              </a:ext>
            </a:extLst>
          </p:cNvPr>
          <p:cNvPicPr>
            <a:picLocks noChangeAspect="1"/>
          </p:cNvPicPr>
          <p:nvPr userDrawn="1"/>
        </p:nvPicPr>
        <p:blipFill>
          <a:blip r:embed="rId3">
            <a:alphaModFix amt="85000"/>
            <a:extLst>
              <a:ext uri="{28A0092B-C50C-407E-A947-70E740481C1C}">
                <a14:useLocalDpi xmlns:a14="http://schemas.microsoft.com/office/drawing/2010/main"/>
              </a:ext>
            </a:extLst>
          </a:blip>
          <a:stretch>
            <a:fillRect/>
          </a:stretch>
        </p:blipFill>
        <p:spPr>
          <a:xfrm>
            <a:off x="9453133" y="416160"/>
            <a:ext cx="2738867" cy="6025680"/>
          </a:xfrm>
          <a:prstGeom prst="rect">
            <a:avLst/>
          </a:prstGeom>
          <a:noFill/>
        </p:spPr>
      </p:pic>
    </p:spTree>
    <p:extLst>
      <p:ext uri="{BB962C8B-B14F-4D97-AF65-F5344CB8AC3E}">
        <p14:creationId xmlns:p14="http://schemas.microsoft.com/office/powerpoint/2010/main" val="377991826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tellysbilde grønn med overskrift">
    <p:bg>
      <p:bgPr>
        <a:solidFill>
          <a:schemeClr val="accent2">
            <a:alpha val="8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0A637B2-59EE-6D45-A796-E5B78FF173BF}"/>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9832702" y="833698"/>
            <a:ext cx="2359298" cy="5190604"/>
          </a:xfrm>
          <a:prstGeom prst="rect">
            <a:avLst/>
          </a:prstGeom>
        </p:spPr>
      </p:pic>
      <p:sp>
        <p:nvSpPr>
          <p:cNvPr id="5" name="Tittel 2">
            <a:extLst>
              <a:ext uri="{FF2B5EF4-FFF2-40B4-BE49-F238E27FC236}">
                <a16:creationId xmlns:a16="http://schemas.microsoft.com/office/drawing/2014/main" id="{4E355563-0A38-C94C-A671-2BAC2EDF39B3}"/>
              </a:ext>
            </a:extLst>
          </p:cNvPr>
          <p:cNvSpPr>
            <a:spLocks noGrp="1"/>
          </p:cNvSpPr>
          <p:nvPr>
            <p:ph type="ctrTitle"/>
          </p:nvPr>
        </p:nvSpPr>
        <p:spPr>
          <a:xfrm>
            <a:off x="1415680" y="4123389"/>
            <a:ext cx="9359052" cy="1541961"/>
          </a:xfrm>
        </p:spPr>
        <p:txBody>
          <a:bodyPr/>
          <a:lstStyle>
            <a:lvl1pPr>
              <a:defRPr sz="3599">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34603848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tat og bilde">
    <p:bg>
      <p:bgPr>
        <a:solidFill>
          <a:schemeClr val="bg1">
            <a:alpha val="80000"/>
          </a:schemeClr>
        </a:solidFill>
        <a:effectLst/>
      </p:bgPr>
    </p:bg>
    <p:spTree>
      <p:nvGrpSpPr>
        <p:cNvPr id="1" name=""/>
        <p:cNvGrpSpPr/>
        <p:nvPr/>
      </p:nvGrpSpPr>
      <p:grpSpPr>
        <a:xfrm>
          <a:off x="0" y="0"/>
          <a:ext cx="0" cy="0"/>
          <a:chOff x="0" y="0"/>
          <a:chExt cx="0" cy="0"/>
        </a:xfrm>
      </p:grpSpPr>
      <p:sp>
        <p:nvSpPr>
          <p:cNvPr id="6" name="Plassholder for bilde 4">
            <a:extLst>
              <a:ext uri="{FF2B5EF4-FFF2-40B4-BE49-F238E27FC236}">
                <a16:creationId xmlns:a16="http://schemas.microsoft.com/office/drawing/2014/main" id="{DF068134-94B9-0B43-8981-3E167894ADE1}"/>
              </a:ext>
            </a:extLst>
          </p:cNvPr>
          <p:cNvSpPr>
            <a:spLocks noGrp="1"/>
          </p:cNvSpPr>
          <p:nvPr>
            <p:ph type="pic" sz="quarter" idx="14"/>
          </p:nvPr>
        </p:nvSpPr>
        <p:spPr>
          <a:xfrm>
            <a:off x="0" y="0"/>
            <a:ext cx="12192000" cy="6858000"/>
          </a:xfrm>
          <a:prstGeom prst="rect">
            <a:avLst/>
          </a:prstGeom>
          <a:effectLst/>
        </p:spPr>
        <p:txBody>
          <a:bodyPr/>
          <a:lstStyle>
            <a:lvl1pPr marL="0" indent="0">
              <a:buNone/>
              <a:defRPr/>
            </a:lvl1pPr>
          </a:lstStyle>
          <a:p>
            <a:r>
              <a:rPr lang="nb-NO"/>
              <a:t>Klikk på ikonet for å legge til et bilde</a:t>
            </a:r>
            <a:endParaRPr lang="nb-NO" dirty="0"/>
          </a:p>
        </p:txBody>
      </p:sp>
      <p:sp>
        <p:nvSpPr>
          <p:cNvPr id="8" name="Title 1">
            <a:extLst>
              <a:ext uri="{FF2B5EF4-FFF2-40B4-BE49-F238E27FC236}">
                <a16:creationId xmlns:a16="http://schemas.microsoft.com/office/drawing/2014/main" id="{AA4C05F4-06D2-7042-8B78-46C7943A5734}"/>
              </a:ext>
            </a:extLst>
          </p:cNvPr>
          <p:cNvSpPr>
            <a:spLocks noGrp="1"/>
          </p:cNvSpPr>
          <p:nvPr>
            <p:ph type="title" hasCustomPrompt="1"/>
          </p:nvPr>
        </p:nvSpPr>
        <p:spPr>
          <a:xfrm>
            <a:off x="1415682" y="2261718"/>
            <a:ext cx="4391655" cy="2334565"/>
          </a:xfrm>
        </p:spPr>
        <p:txBody>
          <a:bodyPr anchor="ctr"/>
          <a:lstStyle>
            <a:lvl1pPr>
              <a:defRPr sz="2399"/>
            </a:lvl1pPr>
          </a:lstStyle>
          <a:p>
            <a:r>
              <a:rPr lang="nb-NO" dirty="0"/>
              <a:t>Klikk for å redigere sitat/tittel</a:t>
            </a:r>
            <a:endParaRPr lang="en-US" dirty="0"/>
          </a:p>
        </p:txBody>
      </p:sp>
    </p:spTree>
    <p:extLst>
      <p:ext uri="{BB962C8B-B14F-4D97-AF65-F5344CB8AC3E}">
        <p14:creationId xmlns:p14="http://schemas.microsoft.com/office/powerpoint/2010/main" val="1595231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ovedbudskap">
    <p:bg>
      <p:bgPr>
        <a:solidFill>
          <a:schemeClr val="bg1">
            <a:alpha val="80000"/>
          </a:schemeClr>
        </a:solidFill>
        <a:effectLst/>
      </p:bgPr>
    </p:bg>
    <p:spTree>
      <p:nvGrpSpPr>
        <p:cNvPr id="1" name=""/>
        <p:cNvGrpSpPr/>
        <p:nvPr/>
      </p:nvGrpSpPr>
      <p:grpSpPr>
        <a:xfrm>
          <a:off x="0" y="0"/>
          <a:ext cx="0" cy="0"/>
          <a:chOff x="0" y="0"/>
          <a:chExt cx="0" cy="0"/>
        </a:xfrm>
      </p:grpSpPr>
      <p:sp>
        <p:nvSpPr>
          <p:cNvPr id="6" name="Plassholder for bilde 4">
            <a:extLst>
              <a:ext uri="{FF2B5EF4-FFF2-40B4-BE49-F238E27FC236}">
                <a16:creationId xmlns:a16="http://schemas.microsoft.com/office/drawing/2014/main" id="{ADCB0E79-B039-440C-96B2-53B9ACACD1F8}"/>
              </a:ext>
            </a:extLst>
          </p:cNvPr>
          <p:cNvSpPr>
            <a:spLocks noGrp="1"/>
          </p:cNvSpPr>
          <p:nvPr>
            <p:ph type="pic" sz="quarter" idx="14"/>
          </p:nvPr>
        </p:nvSpPr>
        <p:spPr>
          <a:xfrm>
            <a:off x="0" y="0"/>
            <a:ext cx="12192000" cy="6858000"/>
          </a:xfrm>
          <a:prstGeom prst="rect">
            <a:avLst/>
          </a:prstGeom>
          <a:effectLst/>
        </p:spPr>
        <p:txBody>
          <a:bodyPr/>
          <a:lstStyle>
            <a:lvl1pPr marL="0" indent="0">
              <a:buNone/>
              <a:defRPr/>
            </a:lvl1pPr>
          </a:lstStyle>
          <a:p>
            <a:r>
              <a:rPr lang="nb-NO"/>
              <a:t>Klikk på ikonet for å legge til et bilde</a:t>
            </a:r>
            <a:endParaRPr lang="nb-NO" dirty="0"/>
          </a:p>
        </p:txBody>
      </p:sp>
      <p:sp>
        <p:nvSpPr>
          <p:cNvPr id="7" name="Plassholder for tekst 2">
            <a:extLst>
              <a:ext uri="{FF2B5EF4-FFF2-40B4-BE49-F238E27FC236}">
                <a16:creationId xmlns:a16="http://schemas.microsoft.com/office/drawing/2014/main" id="{C5BD03F0-0552-45B4-9766-15CA9CC6D35C}"/>
              </a:ext>
            </a:extLst>
          </p:cNvPr>
          <p:cNvSpPr>
            <a:spLocks noGrp="1"/>
          </p:cNvSpPr>
          <p:nvPr>
            <p:ph type="body" sz="quarter" idx="15"/>
          </p:nvPr>
        </p:nvSpPr>
        <p:spPr>
          <a:xfrm>
            <a:off x="1415682" y="1899663"/>
            <a:ext cx="4558050" cy="2334565"/>
          </a:xfrm>
          <a:prstGeom prst="rect">
            <a:avLst/>
          </a:prstGeom>
        </p:spPr>
        <p:txBody>
          <a:bodyPr lIns="0" tIns="0" rIns="0" bIns="0" anchor="ctr"/>
          <a:lstStyle>
            <a:lvl1pPr marL="0" indent="0">
              <a:buNone/>
              <a:defRPr b="1">
                <a:latin typeface="Georgia" panose="02040502050405020303" pitchFamily="18" charset="0"/>
              </a:defRPr>
            </a:lvl1pPr>
            <a:lvl2pPr marL="179982" indent="0">
              <a:buNone/>
              <a:defRPr/>
            </a:lvl2pPr>
          </a:lstStyle>
          <a:p>
            <a:pPr lvl="0"/>
            <a:r>
              <a:rPr lang="nb-NO"/>
              <a:t>Klikk for å redigere tekststiler i malen</a:t>
            </a:r>
          </a:p>
        </p:txBody>
      </p:sp>
    </p:spTree>
    <p:extLst>
      <p:ext uri="{BB962C8B-B14F-4D97-AF65-F5344CB8AC3E}">
        <p14:creationId xmlns:p14="http://schemas.microsoft.com/office/powerpoint/2010/main" val="257377280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tat på blå bakgrunn">
    <p:bg>
      <p:bgPr>
        <a:solidFill>
          <a:schemeClr val="accent1">
            <a:alpha val="80000"/>
          </a:schemeClr>
        </a:solidFill>
        <a:effectLst/>
      </p:bgPr>
    </p:bg>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40A8B085-6563-4644-9CB1-A2B9FCE4F757}"/>
              </a:ext>
            </a:extLst>
          </p:cNvPr>
          <p:cNvSpPr>
            <a:spLocks noGrp="1"/>
          </p:cNvSpPr>
          <p:nvPr>
            <p:ph type="body" sz="quarter" idx="10" hasCustomPrompt="1"/>
          </p:nvPr>
        </p:nvSpPr>
        <p:spPr>
          <a:xfrm>
            <a:off x="1777125" y="2228334"/>
            <a:ext cx="8637751" cy="2339458"/>
          </a:xfrm>
          <a:prstGeom prst="rect">
            <a:avLst/>
          </a:prstGeom>
        </p:spPr>
        <p:txBody>
          <a:bodyPr lIns="0" tIns="0" rIns="0" bIns="0">
            <a:normAutofit/>
          </a:bodyPr>
          <a:lstStyle>
            <a:lvl1pPr marL="0" indent="0">
              <a:buNone/>
              <a:defRPr sz="3599">
                <a:solidFill>
                  <a:schemeClr val="bg1"/>
                </a:solidFill>
              </a:defRPr>
            </a:lvl1pPr>
          </a:lstStyle>
          <a:p>
            <a:pPr lvl="0"/>
            <a:r>
              <a:rPr lang="nb-NO" dirty="0"/>
              <a:t>Klikk her for å redigere sitat</a:t>
            </a:r>
          </a:p>
        </p:txBody>
      </p:sp>
      <p:sp>
        <p:nvSpPr>
          <p:cNvPr id="13" name="Plassholder for tekst 12">
            <a:extLst>
              <a:ext uri="{FF2B5EF4-FFF2-40B4-BE49-F238E27FC236}">
                <a16:creationId xmlns:a16="http://schemas.microsoft.com/office/drawing/2014/main" id="{8DF11ECC-2FE9-4C40-98A7-F02E74A129D2}"/>
              </a:ext>
            </a:extLst>
          </p:cNvPr>
          <p:cNvSpPr>
            <a:spLocks noGrp="1"/>
          </p:cNvSpPr>
          <p:nvPr>
            <p:ph type="body" sz="quarter" idx="11" hasCustomPrompt="1"/>
          </p:nvPr>
        </p:nvSpPr>
        <p:spPr>
          <a:xfrm>
            <a:off x="5808738" y="4975795"/>
            <a:ext cx="4606138" cy="558671"/>
          </a:xfrm>
          <a:prstGeom prst="rect">
            <a:avLst/>
          </a:prstGeom>
        </p:spPr>
        <p:txBody>
          <a:bodyPr lIns="0" tIns="0" rIns="0" bIns="0">
            <a:normAutofit/>
          </a:bodyPr>
          <a:lstStyle>
            <a:lvl1pPr marL="0" indent="0">
              <a:buNone/>
              <a:defRPr sz="1999">
                <a:solidFill>
                  <a:schemeClr val="accent1">
                    <a:lumMod val="20000"/>
                    <a:lumOff val="80000"/>
                  </a:schemeClr>
                </a:solidFill>
              </a:defRPr>
            </a:lvl1pPr>
            <a:lvl2pPr>
              <a:defRPr>
                <a:solidFill>
                  <a:schemeClr val="accent1">
                    <a:lumMod val="20000"/>
                    <a:lumOff val="80000"/>
                  </a:schemeClr>
                </a:solidFill>
              </a:defRPr>
            </a:lvl2pPr>
            <a:lvl3pPr>
              <a:defRPr>
                <a:solidFill>
                  <a:schemeClr val="accent1">
                    <a:lumMod val="20000"/>
                    <a:lumOff val="80000"/>
                  </a:schemeClr>
                </a:solidFill>
              </a:defRPr>
            </a:lvl3pPr>
            <a:lvl4pPr>
              <a:defRPr>
                <a:solidFill>
                  <a:schemeClr val="accent1">
                    <a:lumMod val="20000"/>
                    <a:lumOff val="80000"/>
                  </a:schemeClr>
                </a:solidFill>
              </a:defRPr>
            </a:lvl4pPr>
            <a:lvl5pPr>
              <a:defRPr>
                <a:solidFill>
                  <a:schemeClr val="accent1">
                    <a:lumMod val="20000"/>
                    <a:lumOff val="80000"/>
                  </a:schemeClr>
                </a:solidFill>
              </a:defRPr>
            </a:lvl5pPr>
          </a:lstStyle>
          <a:p>
            <a:pPr lvl="0"/>
            <a:r>
              <a:rPr lang="nb-NO" dirty="0"/>
              <a:t>Klikk for å redigere sitat/kildehenvisning</a:t>
            </a:r>
          </a:p>
        </p:txBody>
      </p:sp>
    </p:spTree>
    <p:extLst>
      <p:ext uri="{BB962C8B-B14F-4D97-AF65-F5344CB8AC3E}">
        <p14:creationId xmlns:p14="http://schemas.microsoft.com/office/powerpoint/2010/main" val="23533263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tat på grønn bakgrunn">
    <p:bg>
      <p:bgPr>
        <a:solidFill>
          <a:schemeClr val="accent2">
            <a:alpha val="80000"/>
          </a:schemeClr>
        </a:solidFill>
        <a:effectLst/>
      </p:bgPr>
    </p:bg>
    <p:spTree>
      <p:nvGrpSpPr>
        <p:cNvPr id="1" name=""/>
        <p:cNvGrpSpPr/>
        <p:nvPr/>
      </p:nvGrpSpPr>
      <p:grpSpPr>
        <a:xfrm>
          <a:off x="0" y="0"/>
          <a:ext cx="0" cy="0"/>
          <a:chOff x="0" y="0"/>
          <a:chExt cx="0" cy="0"/>
        </a:xfrm>
      </p:grpSpPr>
      <p:sp>
        <p:nvSpPr>
          <p:cNvPr id="11" name="Plassholder for tekst 10">
            <a:extLst>
              <a:ext uri="{FF2B5EF4-FFF2-40B4-BE49-F238E27FC236}">
                <a16:creationId xmlns:a16="http://schemas.microsoft.com/office/drawing/2014/main" id="{3D64C049-DDA5-A644-899D-51B7D3D785D0}"/>
              </a:ext>
            </a:extLst>
          </p:cNvPr>
          <p:cNvSpPr>
            <a:spLocks noGrp="1"/>
          </p:cNvSpPr>
          <p:nvPr>
            <p:ph type="body" sz="quarter" idx="10" hasCustomPrompt="1"/>
          </p:nvPr>
        </p:nvSpPr>
        <p:spPr>
          <a:xfrm>
            <a:off x="1777125" y="2228334"/>
            <a:ext cx="8637751" cy="2339458"/>
          </a:xfrm>
          <a:prstGeom prst="rect">
            <a:avLst/>
          </a:prstGeom>
        </p:spPr>
        <p:txBody>
          <a:bodyPr lIns="0" tIns="0" rIns="0" bIns="0">
            <a:normAutofit/>
          </a:bodyPr>
          <a:lstStyle>
            <a:lvl1pPr marL="0" indent="0">
              <a:buFontTx/>
              <a:buNone/>
              <a:defRPr sz="3599">
                <a:solidFill>
                  <a:schemeClr val="bg1"/>
                </a:solidFill>
              </a:defRPr>
            </a:lvl1pPr>
          </a:lstStyle>
          <a:p>
            <a:pPr lvl="0"/>
            <a:r>
              <a:rPr lang="nb-NO" dirty="0"/>
              <a:t>Klikk her for å redigere sitat</a:t>
            </a:r>
          </a:p>
        </p:txBody>
      </p:sp>
      <p:sp>
        <p:nvSpPr>
          <p:cNvPr id="12" name="Plassholder for tekst 12">
            <a:extLst>
              <a:ext uri="{FF2B5EF4-FFF2-40B4-BE49-F238E27FC236}">
                <a16:creationId xmlns:a16="http://schemas.microsoft.com/office/drawing/2014/main" id="{316202F6-3233-F545-A766-A0731C790329}"/>
              </a:ext>
            </a:extLst>
          </p:cNvPr>
          <p:cNvSpPr>
            <a:spLocks noGrp="1"/>
          </p:cNvSpPr>
          <p:nvPr>
            <p:ph type="body" sz="quarter" idx="11" hasCustomPrompt="1"/>
          </p:nvPr>
        </p:nvSpPr>
        <p:spPr>
          <a:xfrm>
            <a:off x="5808738" y="4975795"/>
            <a:ext cx="4606138" cy="558671"/>
          </a:xfrm>
          <a:prstGeom prst="rect">
            <a:avLst/>
          </a:prstGeom>
        </p:spPr>
        <p:txBody>
          <a:bodyPr lIns="0" tIns="0" rIns="0" bIns="0">
            <a:normAutofit/>
          </a:bodyPr>
          <a:lstStyle>
            <a:lvl1pPr marL="0" indent="0">
              <a:buFontTx/>
              <a:buNone/>
              <a:defRPr sz="1999">
                <a:solidFill>
                  <a:schemeClr val="accent2">
                    <a:lumMod val="20000"/>
                    <a:lumOff val="80000"/>
                  </a:schemeClr>
                </a:solidFill>
              </a:defRPr>
            </a:lvl1pPr>
            <a:lvl2pPr>
              <a:defRPr>
                <a:solidFill>
                  <a:schemeClr val="accent1">
                    <a:lumMod val="20000"/>
                    <a:lumOff val="80000"/>
                  </a:schemeClr>
                </a:solidFill>
              </a:defRPr>
            </a:lvl2pPr>
            <a:lvl3pPr>
              <a:defRPr>
                <a:solidFill>
                  <a:schemeClr val="accent1">
                    <a:lumMod val="20000"/>
                    <a:lumOff val="80000"/>
                  </a:schemeClr>
                </a:solidFill>
              </a:defRPr>
            </a:lvl3pPr>
            <a:lvl4pPr>
              <a:defRPr>
                <a:solidFill>
                  <a:schemeClr val="accent1">
                    <a:lumMod val="20000"/>
                    <a:lumOff val="80000"/>
                  </a:schemeClr>
                </a:solidFill>
              </a:defRPr>
            </a:lvl4pPr>
            <a:lvl5pPr>
              <a:defRPr>
                <a:solidFill>
                  <a:schemeClr val="accent1">
                    <a:lumMod val="20000"/>
                    <a:lumOff val="80000"/>
                  </a:schemeClr>
                </a:solidFill>
              </a:defRPr>
            </a:lvl5pPr>
          </a:lstStyle>
          <a:p>
            <a:pPr lvl="0"/>
            <a:r>
              <a:rPr lang="nb-NO" dirty="0"/>
              <a:t>Klikk for å redigere sitat/kildehenvisning</a:t>
            </a:r>
          </a:p>
        </p:txBody>
      </p:sp>
    </p:spTree>
    <p:extLst>
      <p:ext uri="{BB962C8B-B14F-4D97-AF65-F5344CB8AC3E}">
        <p14:creationId xmlns:p14="http://schemas.microsoft.com/office/powerpoint/2010/main" val="395530087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tel, tekst og bilde med skygg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nb-NO"/>
              <a:t>Bunntekst</a:t>
            </a:r>
            <a:endParaRPr lang="nb-NO" dirty="0"/>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9" name="Title 1">
            <a:extLst>
              <a:ext uri="{FF2B5EF4-FFF2-40B4-BE49-F238E27FC236}">
                <a16:creationId xmlns:a16="http://schemas.microsoft.com/office/drawing/2014/main" id="{E81DB831-C53B-994B-AB63-1131E1E59456}"/>
              </a:ext>
            </a:extLst>
          </p:cNvPr>
          <p:cNvSpPr>
            <a:spLocks noGrp="1"/>
          </p:cNvSpPr>
          <p:nvPr>
            <p:ph type="title"/>
          </p:nvPr>
        </p:nvSpPr>
        <p:spPr>
          <a:xfrm>
            <a:off x="1415682" y="666088"/>
            <a:ext cx="9364920" cy="849463"/>
          </a:xfrm>
        </p:spPr>
        <p:txBody>
          <a:bodyPr/>
          <a:lstStyle>
            <a:lvl1pPr>
              <a:defRPr sz="3199"/>
            </a:lvl1pPr>
          </a:lstStyle>
          <a:p>
            <a:r>
              <a:rPr lang="nb-NO"/>
              <a:t>Klikk for å redigere tittelstil</a:t>
            </a:r>
            <a:endParaRPr lang="en-US" dirty="0"/>
          </a:p>
        </p:txBody>
      </p:sp>
      <p:sp>
        <p:nvSpPr>
          <p:cNvPr id="10" name="Content Placeholder 2">
            <a:extLst>
              <a:ext uri="{FF2B5EF4-FFF2-40B4-BE49-F238E27FC236}">
                <a16:creationId xmlns:a16="http://schemas.microsoft.com/office/drawing/2014/main" id="{1EC03CBF-4E77-EA46-A2FA-66DE2EE5C2C7}"/>
              </a:ext>
            </a:extLst>
          </p:cNvPr>
          <p:cNvSpPr>
            <a:spLocks noGrp="1"/>
          </p:cNvSpPr>
          <p:nvPr>
            <p:ph idx="15"/>
          </p:nvPr>
        </p:nvSpPr>
        <p:spPr>
          <a:xfrm>
            <a:off x="1415682" y="1915885"/>
            <a:ext cx="4390857" cy="3959083"/>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4" name="Content Placeholder 2">
            <a:extLst>
              <a:ext uri="{FF2B5EF4-FFF2-40B4-BE49-F238E27FC236}">
                <a16:creationId xmlns:a16="http://schemas.microsoft.com/office/drawing/2014/main" id="{9AC7380A-B3D2-EB42-9E09-E74D4A02446D}"/>
              </a:ext>
            </a:extLst>
          </p:cNvPr>
          <p:cNvSpPr>
            <a:spLocks noGrp="1"/>
          </p:cNvSpPr>
          <p:nvPr>
            <p:ph idx="16"/>
          </p:nvPr>
        </p:nvSpPr>
        <p:spPr>
          <a:xfrm>
            <a:off x="6385462" y="1915885"/>
            <a:ext cx="4390857" cy="3959083"/>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extLst>
      <p:ext uri="{BB962C8B-B14F-4D97-AF65-F5344CB8AC3E}">
        <p14:creationId xmlns:p14="http://schemas.microsoft.com/office/powerpoint/2010/main" val="2381334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 og 3 bilder horisontal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nb-NO"/>
              <a:t>Bunntekst</a:t>
            </a:r>
            <a:endParaRPr lang="nb-NO" dirty="0"/>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Plassholder for bilde 4">
            <a:extLst>
              <a:ext uri="{FF2B5EF4-FFF2-40B4-BE49-F238E27FC236}">
                <a16:creationId xmlns:a16="http://schemas.microsoft.com/office/drawing/2014/main" id="{10D45422-E4F2-3D44-8A8D-15216CE87906}"/>
              </a:ext>
            </a:extLst>
          </p:cNvPr>
          <p:cNvSpPr>
            <a:spLocks noGrp="1"/>
          </p:cNvSpPr>
          <p:nvPr>
            <p:ph type="pic" sz="quarter" idx="15"/>
          </p:nvPr>
        </p:nvSpPr>
        <p:spPr>
          <a:xfrm>
            <a:off x="1415681" y="2549078"/>
            <a:ext cx="3059203" cy="3059292"/>
          </a:xfrm>
          <a:prstGeom prst="rect">
            <a:avLst/>
          </a:prstGeom>
          <a:effectLst/>
        </p:spPr>
        <p:txBody>
          <a:bodyPr/>
          <a:lstStyle>
            <a:lvl1pPr marL="0" indent="0">
              <a:buNone/>
              <a:defRPr/>
            </a:lvl1pPr>
          </a:lstStyle>
          <a:p>
            <a:r>
              <a:rPr lang="nb-NO"/>
              <a:t>Klikk på ikonet for å legge til et bilde</a:t>
            </a:r>
            <a:endParaRPr lang="nb-NO" dirty="0"/>
          </a:p>
        </p:txBody>
      </p:sp>
      <p:sp>
        <p:nvSpPr>
          <p:cNvPr id="11" name="Plassholder for bilde 4">
            <a:extLst>
              <a:ext uri="{FF2B5EF4-FFF2-40B4-BE49-F238E27FC236}">
                <a16:creationId xmlns:a16="http://schemas.microsoft.com/office/drawing/2014/main" id="{EC90848B-0E83-A645-90F7-8960AB88E5C1}"/>
              </a:ext>
            </a:extLst>
          </p:cNvPr>
          <p:cNvSpPr>
            <a:spLocks noGrp="1"/>
          </p:cNvSpPr>
          <p:nvPr>
            <p:ph type="pic" sz="quarter" idx="16"/>
          </p:nvPr>
        </p:nvSpPr>
        <p:spPr>
          <a:xfrm>
            <a:off x="4565605" y="2549078"/>
            <a:ext cx="3059203" cy="3059292"/>
          </a:xfrm>
          <a:prstGeom prst="rect">
            <a:avLst/>
          </a:prstGeom>
          <a:effectLst/>
        </p:spPr>
        <p:txBody>
          <a:bodyPr/>
          <a:lstStyle>
            <a:lvl1pPr marL="0" indent="0">
              <a:buNone/>
              <a:defRPr/>
            </a:lvl1pPr>
          </a:lstStyle>
          <a:p>
            <a:r>
              <a:rPr lang="nb-NO"/>
              <a:t>Klikk på ikonet for å legge til et bilde</a:t>
            </a:r>
            <a:endParaRPr lang="nb-NO" dirty="0"/>
          </a:p>
        </p:txBody>
      </p:sp>
      <p:sp>
        <p:nvSpPr>
          <p:cNvPr id="12" name="Plassholder for bilde 4">
            <a:extLst>
              <a:ext uri="{FF2B5EF4-FFF2-40B4-BE49-F238E27FC236}">
                <a16:creationId xmlns:a16="http://schemas.microsoft.com/office/drawing/2014/main" id="{B6294E86-1ED0-2A4D-944B-691366C1045A}"/>
              </a:ext>
            </a:extLst>
          </p:cNvPr>
          <p:cNvSpPr>
            <a:spLocks noGrp="1"/>
          </p:cNvSpPr>
          <p:nvPr>
            <p:ph type="pic" sz="quarter" idx="17"/>
          </p:nvPr>
        </p:nvSpPr>
        <p:spPr>
          <a:xfrm>
            <a:off x="7715529" y="2549078"/>
            <a:ext cx="3059203" cy="3059292"/>
          </a:xfrm>
          <a:prstGeom prst="rect">
            <a:avLst/>
          </a:prstGeom>
          <a:effectLst/>
        </p:spPr>
        <p:txBody>
          <a:bodyPr/>
          <a:lstStyle>
            <a:lvl1pPr marL="0" indent="0">
              <a:buNone/>
              <a:defRPr/>
            </a:lvl1pPr>
          </a:lstStyle>
          <a:p>
            <a:r>
              <a:rPr lang="nb-NO"/>
              <a:t>Klikk på ikonet for å legge til et bilde</a:t>
            </a:r>
            <a:endParaRPr lang="nb-NO" dirty="0"/>
          </a:p>
        </p:txBody>
      </p:sp>
      <p:sp>
        <p:nvSpPr>
          <p:cNvPr id="9" name="Title 1">
            <a:extLst>
              <a:ext uri="{FF2B5EF4-FFF2-40B4-BE49-F238E27FC236}">
                <a16:creationId xmlns:a16="http://schemas.microsoft.com/office/drawing/2014/main" id="{15487DAE-852B-6F41-A328-A41B7EAC5647}"/>
              </a:ext>
            </a:extLst>
          </p:cNvPr>
          <p:cNvSpPr>
            <a:spLocks noGrp="1"/>
          </p:cNvSpPr>
          <p:nvPr>
            <p:ph type="title"/>
          </p:nvPr>
        </p:nvSpPr>
        <p:spPr>
          <a:xfrm>
            <a:off x="1415682" y="530895"/>
            <a:ext cx="9364920"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2809931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tel, tekst og bil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p:nvPr>
        </p:nvSpPr>
        <p:spPr>
          <a:xfrm>
            <a:off x="1415681" y="1915885"/>
            <a:ext cx="6838219" cy="424701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Title 1">
            <a:extLst>
              <a:ext uri="{FF2B5EF4-FFF2-40B4-BE49-F238E27FC236}">
                <a16:creationId xmlns:a16="http://schemas.microsoft.com/office/drawing/2014/main" id="{BC932969-231C-2E42-B324-43825D3501EC}"/>
              </a:ext>
            </a:extLst>
          </p:cNvPr>
          <p:cNvSpPr>
            <a:spLocks noGrp="1"/>
          </p:cNvSpPr>
          <p:nvPr>
            <p:ph type="title"/>
          </p:nvPr>
        </p:nvSpPr>
        <p:spPr>
          <a:xfrm>
            <a:off x="1415681" y="530895"/>
            <a:ext cx="6838219" cy="984657"/>
          </a:xfrm>
        </p:spPr>
        <p:txBody>
          <a:bodyPr>
            <a:noAutofit/>
          </a:bodyPr>
          <a:lstStyle>
            <a:lvl1pPr>
              <a:defRPr sz="3199"/>
            </a:lvl1pPr>
          </a:lstStyle>
          <a:p>
            <a:r>
              <a:rPr lang="nb-NO"/>
              <a:t>Klikk for å redigere tittelstil</a:t>
            </a:r>
            <a:endParaRPr lang="en-US" dirty="0"/>
          </a:p>
        </p:txBody>
      </p:sp>
      <p:sp>
        <p:nvSpPr>
          <p:cNvPr id="9" name="Footer Placeholder 5">
            <a:extLst>
              <a:ext uri="{FF2B5EF4-FFF2-40B4-BE49-F238E27FC236}">
                <a16:creationId xmlns:a16="http://schemas.microsoft.com/office/drawing/2014/main" id="{A3369AE7-BC32-A643-A08B-3BF51B9419F6}"/>
              </a:ext>
            </a:extLst>
          </p:cNvPr>
          <p:cNvSpPr>
            <a:spLocks noGrp="1"/>
          </p:cNvSpPr>
          <p:nvPr>
            <p:ph type="ftr" sz="quarter" idx="11"/>
          </p:nvPr>
        </p:nvSpPr>
        <p:spPr>
          <a:xfrm>
            <a:off x="1774338" y="6460505"/>
            <a:ext cx="8997657" cy="138467"/>
          </a:xfrm>
        </p:spPr>
        <p:txBody>
          <a:bodyPr/>
          <a:lstStyle/>
          <a:p>
            <a:r>
              <a:rPr lang="nb-NO"/>
              <a:t>Bunntekst</a:t>
            </a:r>
            <a:endParaRPr lang="nb-NO" dirty="0"/>
          </a:p>
        </p:txBody>
      </p:sp>
      <p:sp>
        <p:nvSpPr>
          <p:cNvPr id="10" name="Plassholder for bilde 4">
            <a:extLst>
              <a:ext uri="{FF2B5EF4-FFF2-40B4-BE49-F238E27FC236}">
                <a16:creationId xmlns:a16="http://schemas.microsoft.com/office/drawing/2014/main" id="{0D7D4D9E-1BC8-B64C-89F4-8BA1CB712F91}"/>
              </a:ext>
            </a:extLst>
          </p:cNvPr>
          <p:cNvSpPr>
            <a:spLocks noGrp="1"/>
          </p:cNvSpPr>
          <p:nvPr>
            <p:ph type="pic" sz="quarter" idx="15"/>
          </p:nvPr>
        </p:nvSpPr>
        <p:spPr>
          <a:xfrm>
            <a:off x="8907502" y="0"/>
            <a:ext cx="3284648" cy="2231483"/>
          </a:xfrm>
          <a:prstGeom prst="rect">
            <a:avLst/>
          </a:prstGeom>
          <a:effectLst/>
        </p:spPr>
        <p:txBody>
          <a:bodyPr/>
          <a:lstStyle>
            <a:lvl1pPr marL="0" indent="0">
              <a:buNone/>
              <a:defRPr/>
            </a:lvl1pPr>
          </a:lstStyle>
          <a:p>
            <a:r>
              <a:rPr lang="nb-NO"/>
              <a:t>Klikk på ikonet for å legge til et bilde</a:t>
            </a:r>
            <a:endParaRPr lang="nb-NO" dirty="0"/>
          </a:p>
        </p:txBody>
      </p:sp>
      <p:sp>
        <p:nvSpPr>
          <p:cNvPr id="13" name="Plassholder for bilde 4">
            <a:extLst>
              <a:ext uri="{FF2B5EF4-FFF2-40B4-BE49-F238E27FC236}">
                <a16:creationId xmlns:a16="http://schemas.microsoft.com/office/drawing/2014/main" id="{72C172D9-F07F-3A46-9EE6-29BA0578E573}"/>
              </a:ext>
            </a:extLst>
          </p:cNvPr>
          <p:cNvSpPr>
            <a:spLocks noGrp="1"/>
          </p:cNvSpPr>
          <p:nvPr>
            <p:ph type="pic" sz="quarter" idx="17"/>
          </p:nvPr>
        </p:nvSpPr>
        <p:spPr>
          <a:xfrm>
            <a:off x="8907502" y="2313259"/>
            <a:ext cx="3284648" cy="2231483"/>
          </a:xfrm>
          <a:prstGeom prst="rect">
            <a:avLst/>
          </a:prstGeom>
          <a:effectLst/>
        </p:spPr>
        <p:txBody>
          <a:bodyPr/>
          <a:lstStyle>
            <a:lvl1pPr marL="0" indent="0">
              <a:buNone/>
              <a:defRPr/>
            </a:lvl1pPr>
          </a:lstStyle>
          <a:p>
            <a:r>
              <a:rPr lang="nb-NO"/>
              <a:t>Klikk på ikonet for å legge til et bilde</a:t>
            </a:r>
            <a:endParaRPr lang="nb-NO" dirty="0"/>
          </a:p>
        </p:txBody>
      </p:sp>
      <p:sp>
        <p:nvSpPr>
          <p:cNvPr id="14" name="Plassholder for bilde 4">
            <a:extLst>
              <a:ext uri="{FF2B5EF4-FFF2-40B4-BE49-F238E27FC236}">
                <a16:creationId xmlns:a16="http://schemas.microsoft.com/office/drawing/2014/main" id="{80DABC15-BD24-D549-A1C8-1F033F73AFBC}"/>
              </a:ext>
            </a:extLst>
          </p:cNvPr>
          <p:cNvSpPr>
            <a:spLocks noGrp="1"/>
          </p:cNvSpPr>
          <p:nvPr>
            <p:ph type="pic" sz="quarter" idx="18"/>
          </p:nvPr>
        </p:nvSpPr>
        <p:spPr>
          <a:xfrm>
            <a:off x="8907502" y="4626517"/>
            <a:ext cx="3284648" cy="2231483"/>
          </a:xfrm>
          <a:prstGeom prst="rect">
            <a:avLst/>
          </a:prstGeom>
          <a:effectLst/>
        </p:spPr>
        <p:txBody>
          <a:bodyPr/>
          <a:lstStyle>
            <a:lvl1pPr marL="0" indent="0">
              <a:buNone/>
              <a:defRPr/>
            </a:lvl1pPr>
          </a:lstStyle>
          <a:p>
            <a:r>
              <a:rPr lang="nb-NO"/>
              <a:t>Klikk på ikonet for å legge til et bilde</a:t>
            </a:r>
            <a:endParaRPr lang="nb-NO" dirty="0"/>
          </a:p>
        </p:txBody>
      </p:sp>
    </p:spTree>
    <p:extLst>
      <p:ext uri="{BB962C8B-B14F-4D97-AF65-F5344CB8AC3E}">
        <p14:creationId xmlns:p14="http://schemas.microsoft.com/office/powerpoint/2010/main" val="247425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Plassholder for bilde 4">
            <a:extLst>
              <a:ext uri="{FF2B5EF4-FFF2-40B4-BE49-F238E27FC236}">
                <a16:creationId xmlns:a16="http://schemas.microsoft.com/office/drawing/2014/main" id="{81592341-3F56-4842-B140-7A3353C532B8}"/>
              </a:ext>
            </a:extLst>
          </p:cNvPr>
          <p:cNvSpPr>
            <a:spLocks noGrp="1"/>
          </p:cNvSpPr>
          <p:nvPr>
            <p:ph type="pic" sz="quarter" idx="15"/>
          </p:nvPr>
        </p:nvSpPr>
        <p:spPr>
          <a:xfrm>
            <a:off x="6383875" y="1915884"/>
            <a:ext cx="4390857" cy="3969881"/>
          </a:xfrm>
          <a:prstGeom prst="rect">
            <a:avLst/>
          </a:prstGeom>
          <a:effectLst/>
        </p:spPr>
        <p:txBody>
          <a:bodyPr/>
          <a:lstStyle>
            <a:lvl1pPr marL="0" indent="0">
              <a:buFontTx/>
              <a:buNone/>
              <a:defRPr/>
            </a:lvl1pPr>
          </a:lstStyle>
          <a:p>
            <a:r>
              <a:rPr lang="nb-NO"/>
              <a:t>Klikk på ikonet for å legge til et bilde</a:t>
            </a:r>
            <a:endParaRPr lang="nb-NO" dirty="0"/>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p:nvPr>
        </p:nvSpPr>
        <p:spPr>
          <a:xfrm>
            <a:off x="1415681" y="1915886"/>
            <a:ext cx="4390857"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Title 1">
            <a:extLst>
              <a:ext uri="{FF2B5EF4-FFF2-40B4-BE49-F238E27FC236}">
                <a16:creationId xmlns:a16="http://schemas.microsoft.com/office/drawing/2014/main" id="{BC932969-231C-2E42-B324-43825D3501EC}"/>
              </a:ext>
            </a:extLst>
          </p:cNvPr>
          <p:cNvSpPr>
            <a:spLocks noGrp="1"/>
          </p:cNvSpPr>
          <p:nvPr>
            <p:ph type="title"/>
          </p:nvPr>
        </p:nvSpPr>
        <p:spPr>
          <a:xfrm>
            <a:off x="1415681" y="530895"/>
            <a:ext cx="9359051" cy="984657"/>
          </a:xfrm>
        </p:spPr>
        <p:txBody>
          <a:bodyPr>
            <a:noAutofit/>
          </a:bodyPr>
          <a:lstStyle>
            <a:lvl1pPr>
              <a:defRPr sz="3199"/>
            </a:lvl1pPr>
          </a:lstStyle>
          <a:p>
            <a:r>
              <a:rPr lang="nb-NO"/>
              <a:t>Klikk for å redigere tittelstil</a:t>
            </a:r>
            <a:endParaRPr lang="en-US" dirty="0"/>
          </a:p>
        </p:txBody>
      </p:sp>
      <p:sp>
        <p:nvSpPr>
          <p:cNvPr id="9" name="Footer Placeholder 5">
            <a:extLst>
              <a:ext uri="{FF2B5EF4-FFF2-40B4-BE49-F238E27FC236}">
                <a16:creationId xmlns:a16="http://schemas.microsoft.com/office/drawing/2014/main" id="{A3369AE7-BC32-A643-A08B-3BF51B9419F6}"/>
              </a:ext>
            </a:extLst>
          </p:cNvPr>
          <p:cNvSpPr>
            <a:spLocks noGrp="1"/>
          </p:cNvSpPr>
          <p:nvPr>
            <p:ph type="ftr" sz="quarter" idx="11"/>
          </p:nvPr>
        </p:nvSpPr>
        <p:spPr>
          <a:xfrm>
            <a:off x="1774338" y="6460505"/>
            <a:ext cx="8997657" cy="138467"/>
          </a:xfrm>
        </p:spPr>
        <p:txBody>
          <a:bodyPr/>
          <a:lstStyle/>
          <a:p>
            <a:r>
              <a:rPr lang="nb-NO"/>
              <a:t>Bunntekst</a:t>
            </a:r>
            <a:endParaRPr lang="nb-NO" dirty="0"/>
          </a:p>
        </p:txBody>
      </p:sp>
    </p:spTree>
    <p:extLst>
      <p:ext uri="{BB962C8B-B14F-4D97-AF65-F5344CB8AC3E}">
        <p14:creationId xmlns:p14="http://schemas.microsoft.com/office/powerpoint/2010/main" val="1721820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tekst og bilde, brun skygg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500728-D63C-3E40-9F1F-BAC534FEAFBA}"/>
              </a:ext>
            </a:extLst>
          </p:cNvPr>
          <p:cNvSpPr/>
          <p:nvPr userDrawn="1"/>
        </p:nvSpPr>
        <p:spPr>
          <a:xfrm>
            <a:off x="6665993" y="2194542"/>
            <a:ext cx="4390857" cy="3969881"/>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Plassholder for bilde 4">
            <a:extLst>
              <a:ext uri="{FF2B5EF4-FFF2-40B4-BE49-F238E27FC236}">
                <a16:creationId xmlns:a16="http://schemas.microsoft.com/office/drawing/2014/main" id="{81592341-3F56-4842-B140-7A3353C532B8}"/>
              </a:ext>
            </a:extLst>
          </p:cNvPr>
          <p:cNvSpPr>
            <a:spLocks noGrp="1"/>
          </p:cNvSpPr>
          <p:nvPr>
            <p:ph type="pic" sz="quarter" idx="15"/>
          </p:nvPr>
        </p:nvSpPr>
        <p:spPr>
          <a:xfrm>
            <a:off x="6383875" y="1915884"/>
            <a:ext cx="4390857" cy="3969881"/>
          </a:xfrm>
          <a:prstGeom prst="rect">
            <a:avLst/>
          </a:prstGeom>
          <a:effectLst/>
        </p:spPr>
        <p:txBody>
          <a:bodyPr/>
          <a:lstStyle>
            <a:lvl1pPr marL="0" indent="0">
              <a:buNone/>
              <a:defRPr/>
            </a:lvl1pPr>
          </a:lstStyle>
          <a:p>
            <a:r>
              <a:rPr lang="nb-NO"/>
              <a:t>Klikk på ikonet for å legge til et bilde</a:t>
            </a:r>
            <a:endParaRPr lang="nb-NO" dirty="0"/>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p:nvPr>
        </p:nvSpPr>
        <p:spPr>
          <a:xfrm>
            <a:off x="1415681" y="1915886"/>
            <a:ext cx="4390857"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Title 1">
            <a:extLst>
              <a:ext uri="{FF2B5EF4-FFF2-40B4-BE49-F238E27FC236}">
                <a16:creationId xmlns:a16="http://schemas.microsoft.com/office/drawing/2014/main" id="{BC932969-231C-2E42-B324-43825D3501EC}"/>
              </a:ext>
            </a:extLst>
          </p:cNvPr>
          <p:cNvSpPr>
            <a:spLocks noGrp="1"/>
          </p:cNvSpPr>
          <p:nvPr>
            <p:ph type="title"/>
          </p:nvPr>
        </p:nvSpPr>
        <p:spPr>
          <a:xfrm>
            <a:off x="1415681" y="530895"/>
            <a:ext cx="9359051" cy="984657"/>
          </a:xfrm>
        </p:spPr>
        <p:txBody>
          <a:bodyPr>
            <a:noAutofit/>
          </a:bodyPr>
          <a:lstStyle>
            <a:lvl1pPr>
              <a:defRPr sz="3199"/>
            </a:lvl1pPr>
          </a:lstStyle>
          <a:p>
            <a:r>
              <a:rPr lang="nb-NO"/>
              <a:t>Klikk for å redigere tittelstil</a:t>
            </a:r>
            <a:endParaRPr lang="en-US" dirty="0"/>
          </a:p>
        </p:txBody>
      </p:sp>
      <p:sp>
        <p:nvSpPr>
          <p:cNvPr id="10" name="Footer Placeholder 4">
            <a:extLst>
              <a:ext uri="{FF2B5EF4-FFF2-40B4-BE49-F238E27FC236}">
                <a16:creationId xmlns:a16="http://schemas.microsoft.com/office/drawing/2014/main" id="{1B16184C-1837-2942-953E-04F389A09F1E}"/>
              </a:ext>
            </a:extLst>
          </p:cNvPr>
          <p:cNvSpPr>
            <a:spLocks noGrp="1"/>
          </p:cNvSpPr>
          <p:nvPr>
            <p:ph type="ftr" sz="quarter" idx="3"/>
          </p:nvPr>
        </p:nvSpPr>
        <p:spPr>
          <a:xfrm>
            <a:off x="1774338" y="6460505"/>
            <a:ext cx="8997657" cy="138467"/>
          </a:xfrm>
          <a:prstGeom prst="rect">
            <a:avLst/>
          </a:prstGeom>
        </p:spPr>
        <p:txBody>
          <a:bodyPr vert="horz" wrap="square" lIns="0" tIns="0" rIns="0" bIns="0" rtlCol="0" anchor="ctr">
            <a:spAutoFit/>
          </a:bodyPr>
          <a:lstStyle>
            <a:lvl1pPr algn="l">
              <a:defRPr sz="900">
                <a:solidFill>
                  <a:schemeClr val="tx1"/>
                </a:solidFill>
              </a:defRPr>
            </a:lvl1pPr>
          </a:lstStyle>
          <a:p>
            <a:r>
              <a:rPr lang="nb-NO"/>
              <a:t>Bunntekst</a:t>
            </a:r>
            <a:endParaRPr lang="nb-NO" dirty="0"/>
          </a:p>
        </p:txBody>
      </p:sp>
    </p:spTree>
    <p:extLst>
      <p:ext uri="{BB962C8B-B14F-4D97-AF65-F5344CB8AC3E}">
        <p14:creationId xmlns:p14="http://schemas.microsoft.com/office/powerpoint/2010/main" val="19519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 brun med bilde">
    <p:bg>
      <p:bgPr>
        <a:solidFill>
          <a:schemeClr val="tx2">
            <a:alpha val="30000"/>
          </a:schemeClr>
        </a:solidFill>
        <a:effectLst/>
      </p:bgPr>
    </p:bg>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6F985D2C-2236-934B-ACB1-29693A05396C}"/>
              </a:ext>
            </a:extLst>
          </p:cNvPr>
          <p:cNvSpPr>
            <a:spLocks noGrp="1"/>
          </p:cNvSpPr>
          <p:nvPr>
            <p:ph type="pic" sz="quarter" idx="10"/>
          </p:nvPr>
        </p:nvSpPr>
        <p:spPr>
          <a:xfrm>
            <a:off x="8160364" y="279695"/>
            <a:ext cx="3765676" cy="6310794"/>
          </a:xfrm>
          <a:prstGeom prst="rect">
            <a:avLst/>
          </a:prstGeom>
          <a:noFill/>
          <a:effectLst/>
        </p:spPr>
        <p:txBody>
          <a:bodyPr/>
          <a:lstStyle>
            <a:lvl1pPr marL="0" indent="0">
              <a:buNone/>
              <a:defRPr/>
            </a:lvl1pPr>
          </a:lstStyle>
          <a:p>
            <a:r>
              <a:rPr lang="nb-NO"/>
              <a:t>Klikk på ikonet for å legge til et bilde</a:t>
            </a:r>
            <a:endParaRPr lang="nb-NO" dirty="0"/>
          </a:p>
        </p:txBody>
      </p:sp>
      <p:sp>
        <p:nvSpPr>
          <p:cNvPr id="7" name="Rektangel 6">
            <a:extLst>
              <a:ext uri="{FF2B5EF4-FFF2-40B4-BE49-F238E27FC236}">
                <a16:creationId xmlns:a16="http://schemas.microsoft.com/office/drawing/2014/main" id="{4DE7DA77-8380-854F-B8D4-A257B768888F}"/>
              </a:ext>
            </a:extLst>
          </p:cNvPr>
          <p:cNvSpPr/>
          <p:nvPr userDrawn="1"/>
        </p:nvSpPr>
        <p:spPr>
          <a:xfrm>
            <a:off x="8412048" y="518626"/>
            <a:ext cx="3779953" cy="633937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13" name="Subtitle 2">
            <a:extLst>
              <a:ext uri="{FF2B5EF4-FFF2-40B4-BE49-F238E27FC236}">
                <a16:creationId xmlns:a16="http://schemas.microsoft.com/office/drawing/2014/main" id="{B2C1B213-823C-3D45-A9BD-FF7AAFBE7FB1}"/>
              </a:ext>
            </a:extLst>
          </p:cNvPr>
          <p:cNvSpPr>
            <a:spLocks noGrp="1"/>
          </p:cNvSpPr>
          <p:nvPr>
            <p:ph type="subTitle" idx="1"/>
          </p:nvPr>
        </p:nvSpPr>
        <p:spPr>
          <a:xfrm>
            <a:off x="1415682" y="3634287"/>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p>
        </p:txBody>
      </p:sp>
      <p:pic>
        <p:nvPicPr>
          <p:cNvPr id="14" name="Bilde 13">
            <a:extLst>
              <a:ext uri="{FF2B5EF4-FFF2-40B4-BE49-F238E27FC236}">
                <a16:creationId xmlns:a16="http://schemas.microsoft.com/office/drawing/2014/main" id="{239CAD1D-7E97-1D40-AB58-C771976C44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258" y="175806"/>
            <a:ext cx="2935613" cy="1161290"/>
          </a:xfrm>
          <a:prstGeom prst="rect">
            <a:avLst/>
          </a:prstGeom>
        </p:spPr>
      </p:pic>
      <p:sp>
        <p:nvSpPr>
          <p:cNvPr id="8" name="Title 1">
            <a:extLst>
              <a:ext uri="{FF2B5EF4-FFF2-40B4-BE49-F238E27FC236}">
                <a16:creationId xmlns:a16="http://schemas.microsoft.com/office/drawing/2014/main" id="{4D182AC2-BD37-48D8-B05A-FA7E0E21E7D3}"/>
              </a:ext>
            </a:extLst>
          </p:cNvPr>
          <p:cNvSpPr>
            <a:spLocks noGrp="1"/>
          </p:cNvSpPr>
          <p:nvPr>
            <p:ph type="ctrTitle"/>
          </p:nvPr>
        </p:nvSpPr>
        <p:spPr>
          <a:xfrm>
            <a:off x="1415682" y="2321261"/>
            <a:ext cx="5996438" cy="1107739"/>
          </a:xfrm>
        </p:spPr>
        <p:txBody>
          <a:bodyPr lIns="0" tIns="0" rIns="0" bIns="0" anchor="b">
            <a:noAutofit/>
          </a:bodyPr>
          <a:lstStyle>
            <a:lvl1pPr algn="l">
              <a:lnSpc>
                <a:spcPct val="100000"/>
              </a:lnSpc>
              <a:defRPr sz="3599"/>
            </a:lvl1pPr>
          </a:lstStyle>
          <a:p>
            <a:r>
              <a:rPr lang="nb-NO"/>
              <a:t>Klikk for å redigere tittelstil</a:t>
            </a:r>
            <a:endParaRPr lang="en-US" dirty="0"/>
          </a:p>
        </p:txBody>
      </p:sp>
    </p:spTree>
    <p:extLst>
      <p:ext uri="{BB962C8B-B14F-4D97-AF65-F5344CB8AC3E}">
        <p14:creationId xmlns:p14="http://schemas.microsoft.com/office/powerpoint/2010/main" val="1641049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bilde, blå skygg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500728-D63C-3E40-9F1F-BAC534FEAFBA}"/>
              </a:ext>
            </a:extLst>
          </p:cNvPr>
          <p:cNvSpPr/>
          <p:nvPr userDrawn="1"/>
        </p:nvSpPr>
        <p:spPr>
          <a:xfrm>
            <a:off x="6665993" y="2194542"/>
            <a:ext cx="4390857" cy="39698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Plassholder for bilde 4">
            <a:extLst>
              <a:ext uri="{FF2B5EF4-FFF2-40B4-BE49-F238E27FC236}">
                <a16:creationId xmlns:a16="http://schemas.microsoft.com/office/drawing/2014/main" id="{81592341-3F56-4842-B140-7A3353C532B8}"/>
              </a:ext>
            </a:extLst>
          </p:cNvPr>
          <p:cNvSpPr>
            <a:spLocks noGrp="1"/>
          </p:cNvSpPr>
          <p:nvPr>
            <p:ph type="pic" sz="quarter" idx="15"/>
          </p:nvPr>
        </p:nvSpPr>
        <p:spPr>
          <a:xfrm>
            <a:off x="6383875" y="1915884"/>
            <a:ext cx="4390857" cy="3969881"/>
          </a:xfrm>
          <a:prstGeom prst="rect">
            <a:avLst/>
          </a:prstGeom>
          <a:effectLst/>
        </p:spPr>
        <p:txBody>
          <a:bodyPr/>
          <a:lstStyle>
            <a:lvl1pPr marL="0" indent="0">
              <a:buNone/>
              <a:defRPr/>
            </a:lvl1pPr>
          </a:lstStyle>
          <a:p>
            <a:r>
              <a:rPr lang="nb-NO"/>
              <a:t>Klikk på ikonet for å legge til et bilde</a:t>
            </a:r>
            <a:endParaRPr lang="nb-NO" dirty="0"/>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p:nvPr>
        </p:nvSpPr>
        <p:spPr>
          <a:xfrm>
            <a:off x="1415681" y="1915886"/>
            <a:ext cx="4390857"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Footer Placeholder 4">
            <a:extLst>
              <a:ext uri="{FF2B5EF4-FFF2-40B4-BE49-F238E27FC236}">
                <a16:creationId xmlns:a16="http://schemas.microsoft.com/office/drawing/2014/main" id="{596CB74A-BA94-D643-A2F3-11E7839639D2}"/>
              </a:ext>
            </a:extLst>
          </p:cNvPr>
          <p:cNvSpPr>
            <a:spLocks noGrp="1"/>
          </p:cNvSpPr>
          <p:nvPr>
            <p:ph type="ftr" sz="quarter" idx="3"/>
          </p:nvPr>
        </p:nvSpPr>
        <p:spPr>
          <a:xfrm>
            <a:off x="1774338" y="6460505"/>
            <a:ext cx="8997657" cy="138467"/>
          </a:xfrm>
          <a:prstGeom prst="rect">
            <a:avLst/>
          </a:prstGeom>
        </p:spPr>
        <p:txBody>
          <a:bodyPr vert="horz" wrap="square" lIns="0" tIns="0" rIns="0" bIns="0" rtlCol="0" anchor="ctr">
            <a:spAutoFit/>
          </a:bodyPr>
          <a:lstStyle>
            <a:lvl1pPr algn="l">
              <a:defRPr sz="900">
                <a:solidFill>
                  <a:schemeClr val="tx1"/>
                </a:solidFill>
              </a:defRPr>
            </a:lvl1pPr>
          </a:lstStyle>
          <a:p>
            <a:r>
              <a:rPr lang="nb-NO"/>
              <a:t>Bunntekst</a:t>
            </a:r>
            <a:endParaRPr lang="nb-NO" dirty="0"/>
          </a:p>
        </p:txBody>
      </p:sp>
      <p:sp>
        <p:nvSpPr>
          <p:cNvPr id="13" name="Title 1">
            <a:extLst>
              <a:ext uri="{FF2B5EF4-FFF2-40B4-BE49-F238E27FC236}">
                <a16:creationId xmlns:a16="http://schemas.microsoft.com/office/drawing/2014/main" id="{3DCAC82A-56B9-4F6B-8332-7336C4D837A9}"/>
              </a:ext>
            </a:extLst>
          </p:cNvPr>
          <p:cNvSpPr>
            <a:spLocks noGrp="1"/>
          </p:cNvSpPr>
          <p:nvPr>
            <p:ph type="title"/>
          </p:nvPr>
        </p:nvSpPr>
        <p:spPr>
          <a:xfrm>
            <a:off x="1415681" y="530895"/>
            <a:ext cx="9359051"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710982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bilde, grønn skygge">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500728-D63C-3E40-9F1F-BAC534FEAFBA}"/>
              </a:ext>
            </a:extLst>
          </p:cNvPr>
          <p:cNvSpPr/>
          <p:nvPr userDrawn="1"/>
        </p:nvSpPr>
        <p:spPr>
          <a:xfrm>
            <a:off x="6665993" y="2194542"/>
            <a:ext cx="4390857" cy="3969881"/>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Plassholder for bilde 4">
            <a:extLst>
              <a:ext uri="{FF2B5EF4-FFF2-40B4-BE49-F238E27FC236}">
                <a16:creationId xmlns:a16="http://schemas.microsoft.com/office/drawing/2014/main" id="{81592341-3F56-4842-B140-7A3353C532B8}"/>
              </a:ext>
            </a:extLst>
          </p:cNvPr>
          <p:cNvSpPr>
            <a:spLocks noGrp="1"/>
          </p:cNvSpPr>
          <p:nvPr>
            <p:ph type="pic" sz="quarter" idx="15"/>
          </p:nvPr>
        </p:nvSpPr>
        <p:spPr>
          <a:xfrm>
            <a:off x="6383875" y="1915884"/>
            <a:ext cx="4390857" cy="3969881"/>
          </a:xfrm>
          <a:prstGeom prst="rect">
            <a:avLst/>
          </a:prstGeom>
          <a:effectLst/>
        </p:spPr>
        <p:txBody>
          <a:bodyPr/>
          <a:lstStyle>
            <a:lvl1pPr marL="0" indent="0">
              <a:buNone/>
              <a:defRPr/>
            </a:lvl1pPr>
          </a:lstStyle>
          <a:p>
            <a:r>
              <a:rPr lang="nb-NO"/>
              <a:t>Klikk på ikonet for å legge til et bilde</a:t>
            </a:r>
            <a:endParaRPr lang="nb-NO" dirty="0"/>
          </a:p>
        </p:txBody>
      </p:sp>
      <p:sp>
        <p:nvSpPr>
          <p:cNvPr id="11" name="Content Placeholder 2">
            <a:extLst>
              <a:ext uri="{FF2B5EF4-FFF2-40B4-BE49-F238E27FC236}">
                <a16:creationId xmlns:a16="http://schemas.microsoft.com/office/drawing/2014/main" id="{90BECCDC-CA2C-1941-9A01-1B5862E91E24}"/>
              </a:ext>
            </a:extLst>
          </p:cNvPr>
          <p:cNvSpPr>
            <a:spLocks noGrp="1"/>
          </p:cNvSpPr>
          <p:nvPr>
            <p:ph idx="16"/>
          </p:nvPr>
        </p:nvSpPr>
        <p:spPr>
          <a:xfrm>
            <a:off x="1415681" y="1915886"/>
            <a:ext cx="4390857"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0" name="Footer Placeholder 4">
            <a:extLst>
              <a:ext uri="{FF2B5EF4-FFF2-40B4-BE49-F238E27FC236}">
                <a16:creationId xmlns:a16="http://schemas.microsoft.com/office/drawing/2014/main" id="{43857DA6-8ECB-D448-A33A-D4BA605178AF}"/>
              </a:ext>
            </a:extLst>
          </p:cNvPr>
          <p:cNvSpPr>
            <a:spLocks noGrp="1"/>
          </p:cNvSpPr>
          <p:nvPr>
            <p:ph type="ftr" sz="quarter" idx="3"/>
          </p:nvPr>
        </p:nvSpPr>
        <p:spPr>
          <a:xfrm>
            <a:off x="1774338" y="6460505"/>
            <a:ext cx="8997657" cy="138467"/>
          </a:xfrm>
          <a:prstGeom prst="rect">
            <a:avLst/>
          </a:prstGeom>
        </p:spPr>
        <p:txBody>
          <a:bodyPr vert="horz" wrap="square" lIns="0" tIns="0" rIns="0" bIns="0" rtlCol="0" anchor="ctr">
            <a:spAutoFit/>
          </a:bodyPr>
          <a:lstStyle>
            <a:lvl1pPr algn="l">
              <a:defRPr sz="900">
                <a:solidFill>
                  <a:schemeClr val="tx1"/>
                </a:solidFill>
              </a:defRPr>
            </a:lvl1pPr>
          </a:lstStyle>
          <a:p>
            <a:r>
              <a:rPr lang="nb-NO"/>
              <a:t>Bunntekst</a:t>
            </a:r>
            <a:endParaRPr lang="nb-NO" dirty="0"/>
          </a:p>
        </p:txBody>
      </p:sp>
      <p:sp>
        <p:nvSpPr>
          <p:cNvPr id="13" name="Title 1">
            <a:extLst>
              <a:ext uri="{FF2B5EF4-FFF2-40B4-BE49-F238E27FC236}">
                <a16:creationId xmlns:a16="http://schemas.microsoft.com/office/drawing/2014/main" id="{ED21DB60-A91A-46C9-A8B4-546189973B06}"/>
              </a:ext>
            </a:extLst>
          </p:cNvPr>
          <p:cNvSpPr>
            <a:spLocks noGrp="1"/>
          </p:cNvSpPr>
          <p:nvPr>
            <p:ph type="title"/>
          </p:nvPr>
        </p:nvSpPr>
        <p:spPr>
          <a:xfrm>
            <a:off x="1415681" y="530895"/>
            <a:ext cx="9359051"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3087557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bilde med brunt fel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774338" y="6460505"/>
            <a:ext cx="5038688" cy="138467"/>
          </a:xfrm>
        </p:spPr>
        <p:txBody>
          <a:bodyPr/>
          <a:lstStyle>
            <a:lvl1pPr>
              <a:defRPr/>
            </a:lvl1pPr>
          </a:lstStyle>
          <a:p>
            <a:r>
              <a:rPr lang="nb-NO"/>
              <a:t>Bunntekst</a:t>
            </a:r>
            <a:endParaRPr lang="nb-NO" dirty="0"/>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8" name="Rektangel 7">
            <a:extLst>
              <a:ext uri="{FF2B5EF4-FFF2-40B4-BE49-F238E27FC236}">
                <a16:creationId xmlns:a16="http://schemas.microsoft.com/office/drawing/2014/main" id="{431EFFEE-0DD8-2C4D-BF03-0BE240C064A5}"/>
              </a:ext>
            </a:extLst>
          </p:cNvPr>
          <p:cNvSpPr/>
          <p:nvPr userDrawn="1"/>
        </p:nvSpPr>
        <p:spPr>
          <a:xfrm>
            <a:off x="7728364" y="0"/>
            <a:ext cx="3455100"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sz="1799"/>
          </a:p>
        </p:txBody>
      </p:sp>
      <p:sp>
        <p:nvSpPr>
          <p:cNvPr id="9" name="Plassholder for bilde 4">
            <a:extLst>
              <a:ext uri="{FF2B5EF4-FFF2-40B4-BE49-F238E27FC236}">
                <a16:creationId xmlns:a16="http://schemas.microsoft.com/office/drawing/2014/main" id="{260D4FBA-E6AF-804F-9373-A9DD4BE15A06}"/>
              </a:ext>
            </a:extLst>
          </p:cNvPr>
          <p:cNvSpPr>
            <a:spLocks noGrp="1"/>
          </p:cNvSpPr>
          <p:nvPr>
            <p:ph type="pic" sz="quarter" idx="15"/>
          </p:nvPr>
        </p:nvSpPr>
        <p:spPr>
          <a:xfrm>
            <a:off x="7260485" y="666088"/>
            <a:ext cx="4390857" cy="5498335"/>
          </a:xfrm>
          <a:prstGeom prst="rect">
            <a:avLst/>
          </a:prstGeom>
          <a:effectLst/>
        </p:spPr>
        <p:txBody>
          <a:bodyPr lIns="0" tIns="0" rIns="0" bIns="0"/>
          <a:lstStyle>
            <a:lvl1pPr marL="0" indent="0">
              <a:buNone/>
              <a:defRPr/>
            </a:lvl1pPr>
          </a:lstStyle>
          <a:p>
            <a:r>
              <a:rPr lang="nb-NO"/>
              <a:t>Klikk på ikonet for å legge til et bilde</a:t>
            </a:r>
            <a:endParaRPr lang="nb-NO" dirty="0"/>
          </a:p>
        </p:txBody>
      </p:sp>
      <p:sp>
        <p:nvSpPr>
          <p:cNvPr id="10" name="Content Placeholder 2">
            <a:extLst>
              <a:ext uri="{FF2B5EF4-FFF2-40B4-BE49-F238E27FC236}">
                <a16:creationId xmlns:a16="http://schemas.microsoft.com/office/drawing/2014/main" id="{6F180E6B-0577-3F41-B09A-1A5647C9847E}"/>
              </a:ext>
            </a:extLst>
          </p:cNvPr>
          <p:cNvSpPr>
            <a:spLocks noGrp="1"/>
          </p:cNvSpPr>
          <p:nvPr>
            <p:ph idx="16"/>
          </p:nvPr>
        </p:nvSpPr>
        <p:spPr>
          <a:xfrm>
            <a:off x="1415679" y="1915886"/>
            <a:ext cx="5398594"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12" name="Title 1">
            <a:extLst>
              <a:ext uri="{FF2B5EF4-FFF2-40B4-BE49-F238E27FC236}">
                <a16:creationId xmlns:a16="http://schemas.microsoft.com/office/drawing/2014/main" id="{F26BFCC0-B55A-46CD-945E-643BA95D8C4F}"/>
              </a:ext>
            </a:extLst>
          </p:cNvPr>
          <p:cNvSpPr>
            <a:spLocks noGrp="1"/>
          </p:cNvSpPr>
          <p:nvPr>
            <p:ph type="title"/>
          </p:nvPr>
        </p:nvSpPr>
        <p:spPr>
          <a:xfrm>
            <a:off x="1415682" y="530895"/>
            <a:ext cx="5397344"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4048082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bilde med blått fel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10" name="Rektangel 9">
            <a:extLst>
              <a:ext uri="{FF2B5EF4-FFF2-40B4-BE49-F238E27FC236}">
                <a16:creationId xmlns:a16="http://schemas.microsoft.com/office/drawing/2014/main" id="{DB72823D-C108-904F-B8AC-B23004361448}"/>
              </a:ext>
            </a:extLst>
          </p:cNvPr>
          <p:cNvSpPr/>
          <p:nvPr userDrawn="1"/>
        </p:nvSpPr>
        <p:spPr>
          <a:xfrm>
            <a:off x="7728364" y="0"/>
            <a:ext cx="3455100"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sz="1799"/>
          </a:p>
        </p:txBody>
      </p:sp>
      <p:sp>
        <p:nvSpPr>
          <p:cNvPr id="12" name="Plassholder for bilde 4">
            <a:extLst>
              <a:ext uri="{FF2B5EF4-FFF2-40B4-BE49-F238E27FC236}">
                <a16:creationId xmlns:a16="http://schemas.microsoft.com/office/drawing/2014/main" id="{B798116F-6FE1-3A4C-AE2C-62CA05E85461}"/>
              </a:ext>
            </a:extLst>
          </p:cNvPr>
          <p:cNvSpPr>
            <a:spLocks noGrp="1"/>
          </p:cNvSpPr>
          <p:nvPr>
            <p:ph type="pic" sz="quarter" idx="15"/>
          </p:nvPr>
        </p:nvSpPr>
        <p:spPr>
          <a:xfrm>
            <a:off x="7260485" y="666088"/>
            <a:ext cx="4390857" cy="5498335"/>
          </a:xfrm>
          <a:prstGeom prst="rect">
            <a:avLst/>
          </a:prstGeom>
          <a:effectLst/>
        </p:spPr>
        <p:txBody>
          <a:bodyPr lIns="0" tIns="0" rIns="0" bIns="0"/>
          <a:lstStyle>
            <a:lvl1pPr marL="0" indent="0">
              <a:buNone/>
              <a:defRPr/>
            </a:lvl1pPr>
          </a:lstStyle>
          <a:p>
            <a:r>
              <a:rPr lang="nb-NO"/>
              <a:t>Klikk på ikonet for å legge til et bilde</a:t>
            </a:r>
            <a:endParaRPr lang="nb-NO" dirty="0"/>
          </a:p>
        </p:txBody>
      </p:sp>
      <p:sp>
        <p:nvSpPr>
          <p:cNvPr id="15" name="Content Placeholder 2">
            <a:extLst>
              <a:ext uri="{FF2B5EF4-FFF2-40B4-BE49-F238E27FC236}">
                <a16:creationId xmlns:a16="http://schemas.microsoft.com/office/drawing/2014/main" id="{B8DBDCB0-41CB-EC4E-A268-45D65B96F719}"/>
              </a:ext>
            </a:extLst>
          </p:cNvPr>
          <p:cNvSpPr>
            <a:spLocks noGrp="1"/>
          </p:cNvSpPr>
          <p:nvPr>
            <p:ph idx="16"/>
          </p:nvPr>
        </p:nvSpPr>
        <p:spPr>
          <a:xfrm>
            <a:off x="1415679" y="1915886"/>
            <a:ext cx="5398594"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Footer Placeholder 4">
            <a:extLst>
              <a:ext uri="{FF2B5EF4-FFF2-40B4-BE49-F238E27FC236}">
                <a16:creationId xmlns:a16="http://schemas.microsoft.com/office/drawing/2014/main" id="{D2310544-2959-DF4A-9A38-A202A677615D}"/>
              </a:ext>
            </a:extLst>
          </p:cNvPr>
          <p:cNvSpPr txBox="1">
            <a:spLocks/>
          </p:cNvSpPr>
          <p:nvPr userDrawn="1"/>
        </p:nvSpPr>
        <p:spPr>
          <a:xfrm>
            <a:off x="1774338" y="6460505"/>
            <a:ext cx="5038688" cy="138467"/>
          </a:xfrm>
          <a:prstGeom prst="rect">
            <a:avLst/>
          </a:prstGeom>
        </p:spPr>
        <p:txBody>
          <a:bodyPr vert="horz" wrap="square" lIns="0" tIns="0" rIns="0" bIns="0" rtlCol="0" anchor="ctr">
            <a:spAutoFit/>
          </a:bodyPr>
          <a:lstStyle>
            <a:defPPr>
              <a:defRPr lang="en-US"/>
            </a:defPPr>
            <a:lvl1pPr marL="0" algn="l" defTabSz="228646" rtl="0" eaLnBrk="1" latinLnBrk="0" hangingPunct="1">
              <a:defRPr sz="900" kern="1200">
                <a:solidFill>
                  <a:schemeClr val="tx1"/>
                </a:solidFill>
                <a:latin typeface="+mn-lt"/>
                <a:ea typeface="+mn-ea"/>
                <a:cs typeface="+mn-cs"/>
              </a:defRPr>
            </a:lvl1pPr>
            <a:lvl2pPr marL="228646" algn="l" defTabSz="228646" rtl="0" eaLnBrk="1" latinLnBrk="0" hangingPunct="1">
              <a:defRPr sz="900" kern="1200">
                <a:solidFill>
                  <a:schemeClr val="tx1"/>
                </a:solidFill>
                <a:latin typeface="+mn-lt"/>
                <a:ea typeface="+mn-ea"/>
                <a:cs typeface="+mn-cs"/>
              </a:defRPr>
            </a:lvl2pPr>
            <a:lvl3pPr marL="457291" algn="l" defTabSz="228646" rtl="0" eaLnBrk="1" latinLnBrk="0" hangingPunct="1">
              <a:defRPr sz="900" kern="1200">
                <a:solidFill>
                  <a:schemeClr val="tx1"/>
                </a:solidFill>
                <a:latin typeface="+mn-lt"/>
                <a:ea typeface="+mn-ea"/>
                <a:cs typeface="+mn-cs"/>
              </a:defRPr>
            </a:lvl3pPr>
            <a:lvl4pPr marL="685937" algn="l" defTabSz="228646" rtl="0" eaLnBrk="1" latinLnBrk="0" hangingPunct="1">
              <a:defRPr sz="900" kern="1200">
                <a:solidFill>
                  <a:schemeClr val="tx1"/>
                </a:solidFill>
                <a:latin typeface="+mn-lt"/>
                <a:ea typeface="+mn-ea"/>
                <a:cs typeface="+mn-cs"/>
              </a:defRPr>
            </a:lvl4pPr>
            <a:lvl5pPr marL="914583" algn="l" defTabSz="228646" rtl="0" eaLnBrk="1" latinLnBrk="0" hangingPunct="1">
              <a:defRPr sz="900" kern="1200">
                <a:solidFill>
                  <a:schemeClr val="tx1"/>
                </a:solidFill>
                <a:latin typeface="+mn-lt"/>
                <a:ea typeface="+mn-ea"/>
                <a:cs typeface="+mn-cs"/>
              </a:defRPr>
            </a:lvl5pPr>
            <a:lvl6pPr marL="1143229" algn="l" defTabSz="228646" rtl="0" eaLnBrk="1" latinLnBrk="0" hangingPunct="1">
              <a:defRPr sz="900" kern="1200">
                <a:solidFill>
                  <a:schemeClr val="tx1"/>
                </a:solidFill>
                <a:latin typeface="+mn-lt"/>
                <a:ea typeface="+mn-ea"/>
                <a:cs typeface="+mn-cs"/>
              </a:defRPr>
            </a:lvl6pPr>
            <a:lvl7pPr marL="1371874" algn="l" defTabSz="228646" rtl="0" eaLnBrk="1" latinLnBrk="0" hangingPunct="1">
              <a:defRPr sz="900" kern="1200">
                <a:solidFill>
                  <a:schemeClr val="tx1"/>
                </a:solidFill>
                <a:latin typeface="+mn-lt"/>
                <a:ea typeface="+mn-ea"/>
                <a:cs typeface="+mn-cs"/>
              </a:defRPr>
            </a:lvl7pPr>
            <a:lvl8pPr marL="1600520" algn="l" defTabSz="228646" rtl="0" eaLnBrk="1" latinLnBrk="0" hangingPunct="1">
              <a:defRPr sz="900" kern="1200">
                <a:solidFill>
                  <a:schemeClr val="tx1"/>
                </a:solidFill>
                <a:latin typeface="+mn-lt"/>
                <a:ea typeface="+mn-ea"/>
                <a:cs typeface="+mn-cs"/>
              </a:defRPr>
            </a:lvl8pPr>
            <a:lvl9pPr marL="1829166" algn="l" defTabSz="228646" rtl="0" eaLnBrk="1" latinLnBrk="0" hangingPunct="1">
              <a:defRPr sz="900" kern="1200">
                <a:solidFill>
                  <a:schemeClr val="tx1"/>
                </a:solidFill>
                <a:latin typeface="+mn-lt"/>
                <a:ea typeface="+mn-ea"/>
                <a:cs typeface="+mn-cs"/>
              </a:defRPr>
            </a:lvl9pPr>
          </a:lstStyle>
          <a:p>
            <a:r>
              <a:rPr lang="nb-NO" sz="900" dirty="0"/>
              <a:t>Klikk for å redigere tema</a:t>
            </a:r>
          </a:p>
        </p:txBody>
      </p:sp>
      <p:sp>
        <p:nvSpPr>
          <p:cNvPr id="9" name="Title 1">
            <a:extLst>
              <a:ext uri="{FF2B5EF4-FFF2-40B4-BE49-F238E27FC236}">
                <a16:creationId xmlns:a16="http://schemas.microsoft.com/office/drawing/2014/main" id="{64510C44-4298-48CA-B36F-E18BDFCFCC15}"/>
              </a:ext>
            </a:extLst>
          </p:cNvPr>
          <p:cNvSpPr>
            <a:spLocks noGrp="1"/>
          </p:cNvSpPr>
          <p:nvPr>
            <p:ph type="title"/>
          </p:nvPr>
        </p:nvSpPr>
        <p:spPr>
          <a:xfrm>
            <a:off x="1415682" y="530895"/>
            <a:ext cx="5397344"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291100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bilde med grønt felt">
    <p:bg>
      <p:bgPr>
        <a:solidFill>
          <a:schemeClr val="bg1">
            <a:alpha val="30000"/>
          </a:schemeClr>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774338" y="6460505"/>
            <a:ext cx="5038688" cy="138467"/>
          </a:xfrm>
        </p:spPr>
        <p:txBody>
          <a:bodyPr/>
          <a:lstStyle>
            <a:lvl1pPr>
              <a:defRPr/>
            </a:lvl1pPr>
          </a:lstStyle>
          <a:p>
            <a:r>
              <a:rPr lang="nb-NO"/>
              <a:t>Bunntekst</a:t>
            </a:r>
            <a:endParaRPr lang="nb-NO" dirty="0"/>
          </a:p>
        </p:txBody>
      </p:sp>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9" name="Rektangel 8">
            <a:extLst>
              <a:ext uri="{FF2B5EF4-FFF2-40B4-BE49-F238E27FC236}">
                <a16:creationId xmlns:a16="http://schemas.microsoft.com/office/drawing/2014/main" id="{5B978716-C815-8448-8A5D-3A4F8470C873}"/>
              </a:ext>
            </a:extLst>
          </p:cNvPr>
          <p:cNvSpPr/>
          <p:nvPr userDrawn="1"/>
        </p:nvSpPr>
        <p:spPr>
          <a:xfrm>
            <a:off x="7728364" y="0"/>
            <a:ext cx="3455100" cy="68580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b-NO" sz="1799"/>
          </a:p>
        </p:txBody>
      </p:sp>
      <p:sp>
        <p:nvSpPr>
          <p:cNvPr id="13" name="Plassholder for bilde 4">
            <a:extLst>
              <a:ext uri="{FF2B5EF4-FFF2-40B4-BE49-F238E27FC236}">
                <a16:creationId xmlns:a16="http://schemas.microsoft.com/office/drawing/2014/main" id="{BC565B5F-C18B-4146-B480-25ACF1B22029}"/>
              </a:ext>
            </a:extLst>
          </p:cNvPr>
          <p:cNvSpPr>
            <a:spLocks noGrp="1"/>
          </p:cNvSpPr>
          <p:nvPr>
            <p:ph type="pic" sz="quarter" idx="15"/>
          </p:nvPr>
        </p:nvSpPr>
        <p:spPr>
          <a:xfrm>
            <a:off x="7260485" y="666088"/>
            <a:ext cx="4390857" cy="5498335"/>
          </a:xfrm>
          <a:prstGeom prst="rect">
            <a:avLst/>
          </a:prstGeom>
          <a:effectLst/>
        </p:spPr>
        <p:txBody>
          <a:bodyPr lIns="0" tIns="0" rIns="0" bIns="0"/>
          <a:lstStyle>
            <a:lvl1pPr marL="0" indent="0">
              <a:buNone/>
              <a:defRPr/>
            </a:lvl1pPr>
          </a:lstStyle>
          <a:p>
            <a:r>
              <a:rPr lang="nb-NO"/>
              <a:t>Klikk på ikonet for å legge til et bilde</a:t>
            </a:r>
            <a:endParaRPr lang="nb-NO" dirty="0"/>
          </a:p>
        </p:txBody>
      </p:sp>
      <p:sp>
        <p:nvSpPr>
          <p:cNvPr id="15" name="Content Placeholder 2">
            <a:extLst>
              <a:ext uri="{FF2B5EF4-FFF2-40B4-BE49-F238E27FC236}">
                <a16:creationId xmlns:a16="http://schemas.microsoft.com/office/drawing/2014/main" id="{08F52EF6-AEAD-DA45-98BC-892F3E309E6C}"/>
              </a:ext>
            </a:extLst>
          </p:cNvPr>
          <p:cNvSpPr>
            <a:spLocks noGrp="1"/>
          </p:cNvSpPr>
          <p:nvPr>
            <p:ph idx="16"/>
          </p:nvPr>
        </p:nvSpPr>
        <p:spPr>
          <a:xfrm>
            <a:off x="1415679" y="1915886"/>
            <a:ext cx="5398594" cy="4248537"/>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8" name="Title 1">
            <a:extLst>
              <a:ext uri="{FF2B5EF4-FFF2-40B4-BE49-F238E27FC236}">
                <a16:creationId xmlns:a16="http://schemas.microsoft.com/office/drawing/2014/main" id="{6622AD82-6512-40E6-B75A-FB41C91F4770}"/>
              </a:ext>
            </a:extLst>
          </p:cNvPr>
          <p:cNvSpPr>
            <a:spLocks noGrp="1"/>
          </p:cNvSpPr>
          <p:nvPr>
            <p:ph type="title"/>
          </p:nvPr>
        </p:nvSpPr>
        <p:spPr>
          <a:xfrm>
            <a:off x="1415682" y="530895"/>
            <a:ext cx="5397344"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1283053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nb-NO"/>
              <a:t>Bunntekst</a:t>
            </a:r>
            <a:endParaRPr lang="nb-NO" dirty="0"/>
          </a:p>
        </p:txBody>
      </p:sp>
      <p:sp>
        <p:nvSpPr>
          <p:cNvPr id="4" name="Slide Number Placeholder 3"/>
          <p:cNvSpPr>
            <a:spLocks noGrp="1"/>
          </p:cNvSpPr>
          <p:nvPr>
            <p:ph type="sldNum" sz="quarter" idx="12"/>
          </p:nvPr>
        </p:nvSpPr>
        <p:spPr/>
        <p:txBody>
          <a:bodyPr/>
          <a:lstStyle/>
          <a:p>
            <a:fld id="{7D0233FF-1186-4D0A-89DE-C44C22CC98C6}" type="slidenum">
              <a:rPr lang="nb-NO" smtClean="0"/>
              <a:t>‹#›</a:t>
            </a:fld>
            <a:endParaRPr lang="nb-NO"/>
          </a:p>
        </p:txBody>
      </p:sp>
      <p:sp>
        <p:nvSpPr>
          <p:cNvPr id="6" name="Content Placeholder 2">
            <a:extLst>
              <a:ext uri="{FF2B5EF4-FFF2-40B4-BE49-F238E27FC236}">
                <a16:creationId xmlns:a16="http://schemas.microsoft.com/office/drawing/2014/main" id="{86486D82-055B-0E48-AE5F-93B2D214121B}"/>
              </a:ext>
            </a:extLst>
          </p:cNvPr>
          <p:cNvSpPr>
            <a:spLocks noGrp="1"/>
          </p:cNvSpPr>
          <p:nvPr>
            <p:ph idx="15"/>
          </p:nvPr>
        </p:nvSpPr>
        <p:spPr>
          <a:xfrm>
            <a:off x="1415682" y="1915885"/>
            <a:ext cx="9356312" cy="3959083"/>
          </a:xfrm>
          <a:prstGeom prst="rect">
            <a:avLst/>
          </a:prstGeom>
        </p:spPr>
        <p:txBody>
          <a:bodyPr lIns="0" tIns="0" rIns="0" bIns="0"/>
          <a:lstStyle>
            <a:lvl1pPr marL="359892" indent="-359892">
              <a:lnSpc>
                <a:spcPts val="2799"/>
              </a:lnSpc>
              <a:spcAft>
                <a:spcPts val="1200"/>
              </a:spcAft>
              <a:defRPr/>
            </a:lvl1pPr>
            <a:lvl2pPr marL="539838">
              <a:lnSpc>
                <a:spcPts val="2799"/>
              </a:lnSpc>
              <a:spcAft>
                <a:spcPts val="1200"/>
              </a:spcAft>
              <a:defRPr/>
            </a:lvl2pPr>
            <a:lvl3pPr marL="719784">
              <a:lnSpc>
                <a:spcPts val="2799"/>
              </a:lnSpc>
              <a:spcAft>
                <a:spcPts val="1200"/>
              </a:spcAft>
              <a:defRPr/>
            </a:lvl3pPr>
            <a:lvl4pPr marL="899730">
              <a:lnSpc>
                <a:spcPts val="2799"/>
              </a:lnSpc>
              <a:spcAft>
                <a:spcPts val="1200"/>
              </a:spcAft>
              <a:defRPr/>
            </a:lvl4pPr>
            <a:lvl5pPr marL="1079676">
              <a:lnSpc>
                <a:spcPts val="2799"/>
              </a:lnSpc>
              <a:spcAft>
                <a:spcPts val="1200"/>
              </a:spcAf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Title 1">
            <a:extLst>
              <a:ext uri="{FF2B5EF4-FFF2-40B4-BE49-F238E27FC236}">
                <a16:creationId xmlns:a16="http://schemas.microsoft.com/office/drawing/2014/main" id="{A2362141-209F-456B-8640-BB26436D9B77}"/>
              </a:ext>
            </a:extLst>
          </p:cNvPr>
          <p:cNvSpPr>
            <a:spLocks noGrp="1"/>
          </p:cNvSpPr>
          <p:nvPr>
            <p:ph type="title"/>
          </p:nvPr>
        </p:nvSpPr>
        <p:spPr>
          <a:xfrm>
            <a:off x="1415681" y="530895"/>
            <a:ext cx="9359051" cy="984657"/>
          </a:xfrm>
        </p:spPr>
        <p:txBody>
          <a:bodyPr>
            <a:noAutofit/>
          </a:bodyPr>
          <a:lstStyle>
            <a:lvl1pPr>
              <a:defRPr sz="3199"/>
            </a:lvl1pPr>
          </a:lstStyle>
          <a:p>
            <a:r>
              <a:rPr lang="nb-NO"/>
              <a:t>Klikk for å redigere tittelstil</a:t>
            </a:r>
            <a:endParaRPr lang="en-US" dirty="0"/>
          </a:p>
        </p:txBody>
      </p:sp>
    </p:spTree>
    <p:extLst>
      <p:ext uri="{BB962C8B-B14F-4D97-AF65-F5344CB8AC3E}">
        <p14:creationId xmlns:p14="http://schemas.microsoft.com/office/powerpoint/2010/main" val="2081298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eside">
    <p:spTree>
      <p:nvGrpSpPr>
        <p:cNvPr id="1" name=""/>
        <p:cNvGrpSpPr/>
        <p:nvPr/>
      </p:nvGrpSpPr>
      <p:grpSpPr>
        <a:xfrm>
          <a:off x="0" y="0"/>
          <a:ext cx="0" cy="0"/>
          <a:chOff x="0" y="0"/>
          <a:chExt cx="0" cy="0"/>
        </a:xfrm>
      </p:grpSpPr>
      <p:sp>
        <p:nvSpPr>
          <p:cNvPr id="3" name="Plassholder for bilde 2"/>
          <p:cNvSpPr>
            <a:spLocks noGrp="1"/>
          </p:cNvSpPr>
          <p:nvPr>
            <p:ph type="pic" sz="quarter" idx="14"/>
          </p:nvPr>
        </p:nvSpPr>
        <p:spPr>
          <a:xfrm>
            <a:off x="0" y="0"/>
            <a:ext cx="12191999" cy="6858000"/>
          </a:xfrm>
          <a:prstGeom prst="rect">
            <a:avLst/>
          </a:prstGeom>
        </p:spPr>
        <p:txBody>
          <a:bodyPr lIns="0" tIns="0" rIns="0" bIns="0"/>
          <a:lstStyle/>
          <a:p>
            <a:r>
              <a:rPr lang="nb-NO"/>
              <a:t>Klikk på ikonet for å legge til et bilde</a:t>
            </a:r>
          </a:p>
        </p:txBody>
      </p:sp>
    </p:spTree>
    <p:extLst>
      <p:ext uri="{BB962C8B-B14F-4D97-AF65-F5344CB8AC3E}">
        <p14:creationId xmlns:p14="http://schemas.microsoft.com/office/powerpoint/2010/main" val="2545744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lmside">
    <p:spTree>
      <p:nvGrpSpPr>
        <p:cNvPr id="1" name=""/>
        <p:cNvGrpSpPr/>
        <p:nvPr/>
      </p:nvGrpSpPr>
      <p:grpSpPr>
        <a:xfrm>
          <a:off x="0" y="0"/>
          <a:ext cx="0" cy="0"/>
          <a:chOff x="0" y="0"/>
          <a:chExt cx="0" cy="0"/>
        </a:xfrm>
      </p:grpSpPr>
      <p:sp>
        <p:nvSpPr>
          <p:cNvPr id="2" name="Plassholder for media 1"/>
          <p:cNvSpPr>
            <a:spLocks noGrp="1"/>
          </p:cNvSpPr>
          <p:nvPr>
            <p:ph type="media" sz="quarter" idx="15" hasCustomPrompt="1"/>
          </p:nvPr>
        </p:nvSpPr>
        <p:spPr>
          <a:xfrm>
            <a:off x="0" y="0"/>
            <a:ext cx="12191999" cy="6858000"/>
          </a:xfrm>
          <a:prstGeom prst="rect">
            <a:avLst/>
          </a:prstGeom>
        </p:spPr>
        <p:txBody>
          <a:bodyPr lIns="0" tIns="0" rIns="0" bIns="0"/>
          <a:lstStyle/>
          <a:p>
            <a:r>
              <a:rPr lang="nb-NO" dirty="0"/>
              <a:t>Klikk på ikonet for å legge til media</a:t>
            </a:r>
          </a:p>
        </p:txBody>
      </p:sp>
    </p:spTree>
    <p:extLst>
      <p:ext uri="{BB962C8B-B14F-4D97-AF65-F5344CB8AC3E}">
        <p14:creationId xmlns:p14="http://schemas.microsoft.com/office/powerpoint/2010/main" val="1719692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nb-NO"/>
              <a:t>Bunntekst</a:t>
            </a:r>
            <a:endParaRPr lang="nb-NO" dirty="0"/>
          </a:p>
        </p:txBody>
      </p:sp>
      <p:sp>
        <p:nvSpPr>
          <p:cNvPr id="4" name="Slide Number Placeholder 3"/>
          <p:cNvSpPr>
            <a:spLocks noGrp="1"/>
          </p:cNvSpPr>
          <p:nvPr>
            <p:ph type="sldNum" sz="quarter" idx="12"/>
          </p:nvPr>
        </p:nvSpPr>
        <p:spPr/>
        <p:txBody>
          <a:bodyPr/>
          <a:lstStyle/>
          <a:p>
            <a:fld id="{7D0233FF-1186-4D0A-89DE-C44C22CC98C6}" type="slidenum">
              <a:rPr lang="nb-NO" smtClean="0"/>
              <a:t>‹#›</a:t>
            </a:fld>
            <a:endParaRPr lang="nb-NO"/>
          </a:p>
        </p:txBody>
      </p:sp>
    </p:spTree>
    <p:extLst>
      <p:ext uri="{BB962C8B-B14F-4D97-AF65-F5344CB8AC3E}">
        <p14:creationId xmlns:p14="http://schemas.microsoft.com/office/powerpoint/2010/main" val="1534322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om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155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 hvit med bil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556F95-B8C3-714A-9560-F017732EF8C2}"/>
              </a:ext>
            </a:extLst>
          </p:cNvPr>
          <p:cNvSpPr>
            <a:spLocks noGrp="1"/>
          </p:cNvSpPr>
          <p:nvPr>
            <p:ph type="ctrTitle"/>
          </p:nvPr>
        </p:nvSpPr>
        <p:spPr>
          <a:xfrm>
            <a:off x="1415682" y="1887039"/>
            <a:ext cx="5996438" cy="1541961"/>
          </a:xfrm>
        </p:spPr>
        <p:txBody>
          <a:bodyPr lIns="0" tIns="0" rIns="0" bIns="0" anchor="b">
            <a:noAutofit/>
          </a:bodyPr>
          <a:lstStyle>
            <a:lvl1pPr algn="l">
              <a:lnSpc>
                <a:spcPct val="100000"/>
              </a:lnSpc>
              <a:defRPr sz="3599"/>
            </a:lvl1pPr>
          </a:lstStyle>
          <a:p>
            <a:r>
              <a:rPr lang="nb-NO"/>
              <a:t>Klikk for å redigere tittelstil</a:t>
            </a:r>
            <a:endParaRPr lang="en-US" dirty="0"/>
          </a:p>
        </p:txBody>
      </p:sp>
      <p:sp>
        <p:nvSpPr>
          <p:cNvPr id="13" name="Subtitle 2">
            <a:extLst>
              <a:ext uri="{FF2B5EF4-FFF2-40B4-BE49-F238E27FC236}">
                <a16:creationId xmlns:a16="http://schemas.microsoft.com/office/drawing/2014/main" id="{C48A4335-475E-614B-B155-457BD860FD25}"/>
              </a:ext>
            </a:extLst>
          </p:cNvPr>
          <p:cNvSpPr>
            <a:spLocks noGrp="1"/>
          </p:cNvSpPr>
          <p:nvPr>
            <p:ph type="subTitle" idx="1"/>
          </p:nvPr>
        </p:nvSpPr>
        <p:spPr>
          <a:xfrm>
            <a:off x="1415682" y="3634287"/>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endParaRPr lang="nb-NO" dirty="0"/>
          </a:p>
        </p:txBody>
      </p:sp>
      <p:pic>
        <p:nvPicPr>
          <p:cNvPr id="14" name="Bilde 13">
            <a:extLst>
              <a:ext uri="{FF2B5EF4-FFF2-40B4-BE49-F238E27FC236}">
                <a16:creationId xmlns:a16="http://schemas.microsoft.com/office/drawing/2014/main" id="{3FE2E454-EBEE-5748-843A-B19981F501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258" y="175806"/>
            <a:ext cx="2935613" cy="1161290"/>
          </a:xfrm>
          <a:prstGeom prst="rect">
            <a:avLst/>
          </a:prstGeom>
        </p:spPr>
      </p:pic>
      <p:sp>
        <p:nvSpPr>
          <p:cNvPr id="6" name="Plassholder for bilde 5">
            <a:extLst>
              <a:ext uri="{FF2B5EF4-FFF2-40B4-BE49-F238E27FC236}">
                <a16:creationId xmlns:a16="http://schemas.microsoft.com/office/drawing/2014/main" id="{07B53115-D419-B64E-BB97-B10FC1242B38}"/>
              </a:ext>
            </a:extLst>
          </p:cNvPr>
          <p:cNvSpPr>
            <a:spLocks noGrp="1"/>
          </p:cNvSpPr>
          <p:nvPr>
            <p:ph type="pic" sz="quarter" idx="11"/>
          </p:nvPr>
        </p:nvSpPr>
        <p:spPr>
          <a:xfrm>
            <a:off x="8160364" y="279695"/>
            <a:ext cx="3765676" cy="6310794"/>
          </a:xfrm>
          <a:prstGeom prst="rect">
            <a:avLst/>
          </a:prstGeom>
          <a:noFill/>
          <a:effectLst/>
        </p:spPr>
        <p:txBody>
          <a:bodyPr/>
          <a:lstStyle>
            <a:lvl1pPr marL="0" indent="0">
              <a:buNone/>
              <a:defRPr/>
            </a:lvl1pPr>
          </a:lstStyle>
          <a:p>
            <a:r>
              <a:rPr lang="nb-NO"/>
              <a:t>Klikk på ikonet for å legge til et bilde</a:t>
            </a:r>
            <a:endParaRPr lang="nb-NO" dirty="0"/>
          </a:p>
        </p:txBody>
      </p:sp>
      <p:sp>
        <p:nvSpPr>
          <p:cNvPr id="7" name="Rektangel 6">
            <a:extLst>
              <a:ext uri="{FF2B5EF4-FFF2-40B4-BE49-F238E27FC236}">
                <a16:creationId xmlns:a16="http://schemas.microsoft.com/office/drawing/2014/main" id="{AD2B03ED-F967-D64C-B611-D7A611C4555D}"/>
              </a:ext>
            </a:extLst>
          </p:cNvPr>
          <p:cNvSpPr/>
          <p:nvPr userDrawn="1"/>
        </p:nvSpPr>
        <p:spPr>
          <a:xfrm>
            <a:off x="8412048" y="518626"/>
            <a:ext cx="3779953" cy="6339374"/>
          </a:xfrm>
          <a:prstGeom prst="rect">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367687409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ningsside #2">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988" cy="6859695"/>
          </a:xfrm>
          <a:prstGeom prst="rect">
            <a:avLst/>
          </a:prstGeom>
        </p:spPr>
      </p:pic>
      <p:sp>
        <p:nvSpPr>
          <p:cNvPr id="2" name="Rektangel 1">
            <a:extLst>
              <a:ext uri="{FF2B5EF4-FFF2-40B4-BE49-F238E27FC236}">
                <a16:creationId xmlns:a16="http://schemas.microsoft.com/office/drawing/2014/main" id="{97CB5D84-B37C-584C-90AB-B01DB133406A}"/>
              </a:ext>
            </a:extLst>
          </p:cNvPr>
          <p:cNvSpPr/>
          <p:nvPr userDrawn="1"/>
        </p:nvSpPr>
        <p:spPr>
          <a:xfrm>
            <a:off x="-1" y="0"/>
            <a:ext cx="12192001" cy="685800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141708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ningsside #3">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988" cy="6859695"/>
          </a:xfrm>
          <a:prstGeom prst="rect">
            <a:avLst/>
          </a:prstGeom>
        </p:spPr>
      </p:pic>
      <p:sp>
        <p:nvSpPr>
          <p:cNvPr id="2" name="Rektangel 1">
            <a:extLst>
              <a:ext uri="{FF2B5EF4-FFF2-40B4-BE49-F238E27FC236}">
                <a16:creationId xmlns:a16="http://schemas.microsoft.com/office/drawing/2014/main" id="{97CB5D84-B37C-584C-90AB-B01DB133406A}"/>
              </a:ext>
            </a:extLst>
          </p:cNvPr>
          <p:cNvSpPr/>
          <p:nvPr userDrawn="1"/>
        </p:nvSpPr>
        <p:spPr>
          <a:xfrm>
            <a:off x="-1" y="0"/>
            <a:ext cx="12192001" cy="685800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3129595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lutningsside #4">
    <p:spTree>
      <p:nvGrpSpPr>
        <p:cNvPr id="1" name=""/>
        <p:cNvGrpSpPr/>
        <p:nvPr/>
      </p:nvGrpSpPr>
      <p:grpSpPr>
        <a:xfrm>
          <a:off x="0" y="0"/>
          <a:ext cx="0" cy="0"/>
          <a:chOff x="0" y="0"/>
          <a:chExt cx="0" cy="0"/>
        </a:xfrm>
      </p:grpSpPr>
      <p:pic>
        <p:nvPicPr>
          <p:cNvPr id="5" name="Bild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988" cy="6859695"/>
          </a:xfrm>
          <a:prstGeom prst="rect">
            <a:avLst/>
          </a:prstGeom>
        </p:spPr>
      </p:pic>
      <p:sp>
        <p:nvSpPr>
          <p:cNvPr id="2" name="Rektangel 1">
            <a:extLst>
              <a:ext uri="{FF2B5EF4-FFF2-40B4-BE49-F238E27FC236}">
                <a16:creationId xmlns:a16="http://schemas.microsoft.com/office/drawing/2014/main" id="{97CB5D84-B37C-584C-90AB-B01DB133406A}"/>
              </a:ext>
            </a:extLst>
          </p:cNvPr>
          <p:cNvSpPr/>
          <p:nvPr userDrawn="1"/>
        </p:nvSpPr>
        <p:spPr>
          <a:xfrm>
            <a:off x="-1" y="0"/>
            <a:ext cx="12192001" cy="6858000"/>
          </a:xfrm>
          <a:prstGeom prst="rect">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518354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lvl1pPr>
              <a:spcBef>
                <a:spcPts val="0"/>
              </a:spcBef>
              <a:defRPr/>
            </a:lvl1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838200" y="6356350"/>
            <a:ext cx="2743201" cy="365125"/>
          </a:xfrm>
          <a:prstGeom prst="rect">
            <a:avLst/>
          </a:prstGeom>
        </p:spPr>
        <p:txBody>
          <a:bodyPr lIns="45729" tIns="22865" rIns="45729" bIns="22865"/>
          <a:lstStyle/>
          <a:p>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D0233FF-1186-4D0A-89DE-C44C22CC98C6}" type="slidenum">
              <a:rPr lang="nb-NO" smtClean="0"/>
              <a:t>‹#›</a:t>
            </a:fld>
            <a:endParaRPr lang="nb-NO"/>
          </a:p>
        </p:txBody>
      </p:sp>
    </p:spTree>
    <p:extLst>
      <p:ext uri="{BB962C8B-B14F-4D97-AF65-F5344CB8AC3E}">
        <p14:creationId xmlns:p14="http://schemas.microsoft.com/office/powerpoint/2010/main" val="3405301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395995-7F3C-4630-AD8E-6E95A902216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2807828-B836-4430-A7FC-A4368C64F51D}"/>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6652BB7-7569-4725-8D7F-ADDC0F53161E}"/>
              </a:ext>
            </a:extLst>
          </p:cNvPr>
          <p:cNvSpPr>
            <a:spLocks noGrp="1"/>
          </p:cNvSpPr>
          <p:nvPr>
            <p:ph sz="half" idx="2"/>
          </p:nvPr>
        </p:nvSpPr>
        <p:spPr>
          <a:xfrm>
            <a:off x="6172201"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15FE5EC-45C5-4C19-8CC2-05B32858DB6C}"/>
              </a:ext>
            </a:extLst>
          </p:cNvPr>
          <p:cNvSpPr>
            <a:spLocks noGrp="1"/>
          </p:cNvSpPr>
          <p:nvPr>
            <p:ph type="dt" sz="half" idx="10"/>
          </p:nvPr>
        </p:nvSpPr>
        <p:spPr/>
        <p:txBody>
          <a:bodyPr/>
          <a:lstStyle/>
          <a:p>
            <a:fld id="{D3AB2BA2-EA89-48B6-82AD-5271700259A1}" type="datetimeFigureOut">
              <a:rPr lang="nb-NO" smtClean="0"/>
              <a:t>14.10.2020</a:t>
            </a:fld>
            <a:endParaRPr lang="nb-NO"/>
          </a:p>
        </p:txBody>
      </p:sp>
      <p:sp>
        <p:nvSpPr>
          <p:cNvPr id="6" name="Plassholder for bunntekst 5">
            <a:extLst>
              <a:ext uri="{FF2B5EF4-FFF2-40B4-BE49-F238E27FC236}">
                <a16:creationId xmlns:a16="http://schemas.microsoft.com/office/drawing/2014/main" id="{62B750F2-17D2-4DA0-BC32-AED6D35DE28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B297C33-AC2C-419D-9FFC-C01D478894DD}"/>
              </a:ext>
            </a:extLst>
          </p:cNvPr>
          <p:cNvSpPr>
            <a:spLocks noGrp="1"/>
          </p:cNvSpPr>
          <p:nvPr>
            <p:ph type="sldNum" sz="quarter" idx="12"/>
          </p:nvPr>
        </p:nvSpPr>
        <p:spPr/>
        <p:txBody>
          <a:bodyPr/>
          <a:lstStyle/>
          <a:p>
            <a:fld id="{E3D12314-C3A3-4CAD-A6B8-4B4680D58B31}" type="slidenum">
              <a:rPr lang="nb-NO" smtClean="0"/>
              <a:t>‹#›</a:t>
            </a:fld>
            <a:endParaRPr lang="nb-NO"/>
          </a:p>
        </p:txBody>
      </p:sp>
    </p:spTree>
    <p:extLst>
      <p:ext uri="{BB962C8B-B14F-4D97-AF65-F5344CB8AC3E}">
        <p14:creationId xmlns:p14="http://schemas.microsoft.com/office/powerpoint/2010/main" val="1654818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tel, tekst og bild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7D0233FF-1186-4D0A-89DE-C44C22CC98C6}" type="slidenum">
              <a:rPr lang="nb-NO" smtClean="0"/>
              <a:t>‹#›</a:t>
            </a:fld>
            <a:endParaRPr lang="nb-NO"/>
          </a:p>
        </p:txBody>
      </p:sp>
      <p:sp>
        <p:nvSpPr>
          <p:cNvPr id="9" name="Footer Placeholder 5">
            <a:extLst>
              <a:ext uri="{FF2B5EF4-FFF2-40B4-BE49-F238E27FC236}">
                <a16:creationId xmlns:a16="http://schemas.microsoft.com/office/drawing/2014/main" id="{A3369AE7-BC32-A643-A08B-3BF51B9419F6}"/>
              </a:ext>
            </a:extLst>
          </p:cNvPr>
          <p:cNvSpPr>
            <a:spLocks noGrp="1"/>
          </p:cNvSpPr>
          <p:nvPr>
            <p:ph type="ftr" sz="quarter" idx="11"/>
          </p:nvPr>
        </p:nvSpPr>
        <p:spPr>
          <a:xfrm>
            <a:off x="1774338" y="6460505"/>
            <a:ext cx="8997657" cy="138467"/>
          </a:xfrm>
        </p:spPr>
        <p:txBody>
          <a:bodyPr/>
          <a:lstStyle/>
          <a:p>
            <a:r>
              <a:rPr lang="nb-NO"/>
              <a:t>Bunntekst</a:t>
            </a:r>
          </a:p>
        </p:txBody>
      </p:sp>
      <p:sp>
        <p:nvSpPr>
          <p:cNvPr id="10" name="Plassholder for bilde 4">
            <a:extLst>
              <a:ext uri="{FF2B5EF4-FFF2-40B4-BE49-F238E27FC236}">
                <a16:creationId xmlns:a16="http://schemas.microsoft.com/office/drawing/2014/main" id="{0D7D4D9E-1BC8-B64C-89F4-8BA1CB712F91}"/>
              </a:ext>
            </a:extLst>
          </p:cNvPr>
          <p:cNvSpPr>
            <a:spLocks noGrp="1"/>
          </p:cNvSpPr>
          <p:nvPr>
            <p:ph type="pic" sz="quarter" idx="15"/>
          </p:nvPr>
        </p:nvSpPr>
        <p:spPr>
          <a:xfrm>
            <a:off x="8907502" y="0"/>
            <a:ext cx="3284648" cy="2231483"/>
          </a:xfrm>
          <a:prstGeom prst="rect">
            <a:avLst/>
          </a:prstGeom>
          <a:effectLst/>
        </p:spPr>
        <p:txBody>
          <a:bodyPr/>
          <a:lstStyle>
            <a:lvl1pPr marL="0" indent="0">
              <a:buNone/>
              <a:defRPr/>
            </a:lvl1pPr>
          </a:lstStyle>
          <a:p>
            <a:r>
              <a:rPr lang="nb-NO"/>
              <a:t>Klikk på ikonet for å legge til et bilde</a:t>
            </a:r>
          </a:p>
        </p:txBody>
      </p:sp>
      <p:sp>
        <p:nvSpPr>
          <p:cNvPr id="13" name="Plassholder for bilde 4">
            <a:extLst>
              <a:ext uri="{FF2B5EF4-FFF2-40B4-BE49-F238E27FC236}">
                <a16:creationId xmlns:a16="http://schemas.microsoft.com/office/drawing/2014/main" id="{72C172D9-F07F-3A46-9EE6-29BA0578E573}"/>
              </a:ext>
            </a:extLst>
          </p:cNvPr>
          <p:cNvSpPr>
            <a:spLocks noGrp="1"/>
          </p:cNvSpPr>
          <p:nvPr>
            <p:ph type="pic" sz="quarter" idx="17"/>
          </p:nvPr>
        </p:nvSpPr>
        <p:spPr>
          <a:xfrm>
            <a:off x="8907502" y="2313259"/>
            <a:ext cx="3284648" cy="2231483"/>
          </a:xfrm>
          <a:prstGeom prst="rect">
            <a:avLst/>
          </a:prstGeom>
          <a:effectLst/>
        </p:spPr>
        <p:txBody>
          <a:bodyPr/>
          <a:lstStyle>
            <a:lvl1pPr marL="0" indent="0">
              <a:buNone/>
              <a:defRPr/>
            </a:lvl1pPr>
          </a:lstStyle>
          <a:p>
            <a:r>
              <a:rPr lang="nb-NO"/>
              <a:t>Klikk på ikonet for å legge til et bilde</a:t>
            </a:r>
          </a:p>
        </p:txBody>
      </p:sp>
      <p:sp>
        <p:nvSpPr>
          <p:cNvPr id="14" name="Plassholder for bilde 4">
            <a:extLst>
              <a:ext uri="{FF2B5EF4-FFF2-40B4-BE49-F238E27FC236}">
                <a16:creationId xmlns:a16="http://schemas.microsoft.com/office/drawing/2014/main" id="{80DABC15-BD24-D549-A1C8-1F033F73AFBC}"/>
              </a:ext>
            </a:extLst>
          </p:cNvPr>
          <p:cNvSpPr>
            <a:spLocks noGrp="1"/>
          </p:cNvSpPr>
          <p:nvPr>
            <p:ph type="pic" sz="quarter" idx="18"/>
          </p:nvPr>
        </p:nvSpPr>
        <p:spPr>
          <a:xfrm>
            <a:off x="8907502" y="4626517"/>
            <a:ext cx="3284648" cy="2231483"/>
          </a:xfrm>
          <a:prstGeom prst="rect">
            <a:avLst/>
          </a:prstGeom>
          <a:effectLst/>
        </p:spPr>
        <p:txBody>
          <a:bodyPr/>
          <a:lstStyle>
            <a:lvl1pPr marL="0" indent="0">
              <a:buNone/>
              <a:defRPr/>
            </a:lvl1pPr>
          </a:lstStyle>
          <a:p>
            <a:r>
              <a:rPr lang="nb-NO"/>
              <a:t>Klikk på ikonet for å legge til et bilde</a:t>
            </a:r>
          </a:p>
        </p:txBody>
      </p:sp>
      <p:sp>
        <p:nvSpPr>
          <p:cNvPr id="15" name="Title 1">
            <a:extLst>
              <a:ext uri="{FF2B5EF4-FFF2-40B4-BE49-F238E27FC236}">
                <a16:creationId xmlns:a16="http://schemas.microsoft.com/office/drawing/2014/main" id="{7D6F446A-7D44-934C-B6D1-0A933705E026}"/>
              </a:ext>
            </a:extLst>
          </p:cNvPr>
          <p:cNvSpPr>
            <a:spLocks noGrp="1"/>
          </p:cNvSpPr>
          <p:nvPr>
            <p:ph type="title"/>
          </p:nvPr>
        </p:nvSpPr>
        <p:spPr>
          <a:xfrm>
            <a:off x="1415682" y="446464"/>
            <a:ext cx="6838219" cy="1069087"/>
          </a:xfrm>
        </p:spPr>
        <p:txBody>
          <a:bodyPr/>
          <a:lstStyle>
            <a:lvl1pPr>
              <a:defRPr sz="3199"/>
            </a:lvl1pPr>
          </a:lstStyle>
          <a:p>
            <a:r>
              <a:rPr lang="nb-NO"/>
              <a:t>Klikk for å redigere tittelstil</a:t>
            </a:r>
            <a:endParaRPr lang="en-US"/>
          </a:p>
        </p:txBody>
      </p:sp>
      <p:sp>
        <p:nvSpPr>
          <p:cNvPr id="17" name="Content Placeholder 2">
            <a:extLst>
              <a:ext uri="{FF2B5EF4-FFF2-40B4-BE49-F238E27FC236}">
                <a16:creationId xmlns:a16="http://schemas.microsoft.com/office/drawing/2014/main" id="{EEF27DDA-B060-C048-9E5D-C9D6B56A9CD2}"/>
              </a:ext>
            </a:extLst>
          </p:cNvPr>
          <p:cNvSpPr>
            <a:spLocks noGrp="1"/>
          </p:cNvSpPr>
          <p:nvPr>
            <p:ph idx="19" hasCustomPrompt="1"/>
          </p:nvPr>
        </p:nvSpPr>
        <p:spPr>
          <a:xfrm>
            <a:off x="1415682" y="1915885"/>
            <a:ext cx="6838218" cy="4247017"/>
          </a:xfrm>
          <a:prstGeom prst="rect">
            <a:avLst/>
          </a:prstGeom>
        </p:spPr>
        <p:txBody>
          <a:bodyPr lIns="0" tIns="0" rIns="0" bIns="0">
            <a:normAutofit/>
          </a:bodyPr>
          <a:lstStyle>
            <a:lvl1pPr marL="359892" indent="-359892">
              <a:lnSpc>
                <a:spcPct val="100000"/>
              </a:lnSpc>
              <a:spcBef>
                <a:spcPts val="600"/>
              </a:spcBef>
              <a:spcAft>
                <a:spcPts val="1200"/>
              </a:spcAft>
              <a:defRPr/>
            </a:lvl1pPr>
            <a:lvl2pPr marL="539838">
              <a:lnSpc>
                <a:spcPct val="100000"/>
              </a:lnSpc>
              <a:spcBef>
                <a:spcPts val="600"/>
              </a:spcBef>
              <a:spcAft>
                <a:spcPts val="1200"/>
              </a:spcAft>
              <a:defRPr sz="1999"/>
            </a:lvl2pPr>
            <a:lvl3pPr marL="719784">
              <a:lnSpc>
                <a:spcPct val="100000"/>
              </a:lnSpc>
              <a:spcBef>
                <a:spcPts val="600"/>
              </a:spcBef>
              <a:spcAft>
                <a:spcPts val="1200"/>
              </a:spcAft>
              <a:defRPr sz="1600"/>
            </a:lvl3pPr>
            <a:lvl4pPr marL="899730">
              <a:lnSpc>
                <a:spcPct val="100000"/>
              </a:lnSpc>
              <a:spcBef>
                <a:spcPts val="600"/>
              </a:spcBef>
              <a:spcAft>
                <a:spcPts val="1200"/>
              </a:spcAft>
              <a:defRPr sz="1300"/>
            </a:lvl4pPr>
            <a:lvl5pPr marL="1079676">
              <a:lnSpc>
                <a:spcPts val="2799"/>
              </a:lnSpc>
              <a:spcAft>
                <a:spcPts val="1200"/>
              </a:spcAft>
              <a:defRPr/>
            </a:lvl5pPr>
          </a:lstStyle>
          <a:p>
            <a:pPr lvl="0"/>
            <a:r>
              <a:rPr lang="nb-NO"/>
              <a:t>Klikk for å sette inn tekst eller elementer</a:t>
            </a:r>
          </a:p>
          <a:p>
            <a:pPr lvl="1"/>
            <a:r>
              <a:rPr lang="nb-NO"/>
              <a:t>Andre nivå</a:t>
            </a:r>
          </a:p>
          <a:p>
            <a:pPr lvl="2"/>
            <a:r>
              <a:rPr lang="nb-NO"/>
              <a:t>Tredje nivå</a:t>
            </a:r>
          </a:p>
          <a:p>
            <a:pPr lvl="3"/>
            <a:r>
              <a:rPr lang="nb-NO"/>
              <a:t>Fjerde nivå</a:t>
            </a:r>
          </a:p>
        </p:txBody>
      </p:sp>
    </p:spTree>
    <p:extLst>
      <p:ext uri="{BB962C8B-B14F-4D97-AF65-F5344CB8AC3E}">
        <p14:creationId xmlns:p14="http://schemas.microsoft.com/office/powerpoint/2010/main" val="2477207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re tittel">
    <p:spTree>
      <p:nvGrpSpPr>
        <p:cNvPr id="1" name=""/>
        <p:cNvGrpSpPr/>
        <p:nvPr/>
      </p:nvGrpSpPr>
      <p:grpSpPr>
        <a:xfrm>
          <a:off x="0" y="0"/>
          <a:ext cx="0" cy="0"/>
          <a:chOff x="0" y="0"/>
          <a:chExt cx="0" cy="0"/>
        </a:xfrm>
      </p:grpSpPr>
      <p:sp>
        <p:nvSpPr>
          <p:cNvPr id="2" name="Title 1"/>
          <p:cNvSpPr>
            <a:spLocks noGrp="1"/>
          </p:cNvSpPr>
          <p:nvPr>
            <p:ph type="title"/>
          </p:nvPr>
        </p:nvSpPr>
        <p:spPr>
          <a:xfrm>
            <a:off x="850443" y="365126"/>
            <a:ext cx="10538281" cy="842312"/>
          </a:xfrm>
        </p:spPr>
        <p:txBody>
          <a:bodyPr/>
          <a:lstStyle/>
          <a:p>
            <a:r>
              <a:rPr lang="nb-NO"/>
              <a:t>Klikk for å redigere tittelstil</a:t>
            </a:r>
            <a:endParaRPr lang="en-US"/>
          </a:p>
        </p:txBody>
      </p:sp>
      <p:sp>
        <p:nvSpPr>
          <p:cNvPr id="5" name="Slide Number Placeholder 4"/>
          <p:cNvSpPr>
            <a:spLocks noGrp="1"/>
          </p:cNvSpPr>
          <p:nvPr>
            <p:ph type="sldNum" sz="quarter" idx="12"/>
          </p:nvPr>
        </p:nvSpPr>
        <p:spPr/>
        <p:txBody>
          <a:bodyPr/>
          <a:lstStyle/>
          <a:p>
            <a:fld id="{2A7D75EB-BD23-FF4F-80AE-955DA86030AC}" type="slidenum">
              <a:rPr lang="nb-NO" smtClean="0"/>
              <a:t>‹#›</a:t>
            </a:fld>
            <a:endParaRPr lang="nb-NO"/>
          </a:p>
        </p:txBody>
      </p:sp>
    </p:spTree>
    <p:extLst>
      <p:ext uri="{BB962C8B-B14F-4D97-AF65-F5344CB8AC3E}">
        <p14:creationId xmlns:p14="http://schemas.microsoft.com/office/powerpoint/2010/main" val="426914074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3_Tre innsikter vertikal grønn">
    <p:bg>
      <p:bgPr>
        <a:solidFill>
          <a:schemeClr val="bg1"/>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1A33F82-8646-6845-9822-41BF742525D8}"/>
              </a:ext>
            </a:extLst>
          </p:cNvPr>
          <p:cNvSpPr/>
          <p:nvPr userDrawn="1"/>
        </p:nvSpPr>
        <p:spPr>
          <a:xfrm>
            <a:off x="0" y="0"/>
            <a:ext cx="407987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ittel 11">
            <a:extLst>
              <a:ext uri="{FF2B5EF4-FFF2-40B4-BE49-F238E27FC236}">
                <a16:creationId xmlns:a16="http://schemas.microsoft.com/office/drawing/2014/main" id="{748B0DA0-505C-FE4D-90D6-056F6297504F}"/>
              </a:ext>
            </a:extLst>
          </p:cNvPr>
          <p:cNvSpPr txBox="1">
            <a:spLocks/>
          </p:cNvSpPr>
          <p:nvPr userDrawn="1"/>
        </p:nvSpPr>
        <p:spPr>
          <a:xfrm>
            <a:off x="839788" y="1852986"/>
            <a:ext cx="2455503" cy="3212411"/>
          </a:xfrm>
          <a:prstGeom prst="rect">
            <a:avLst/>
          </a:prstGeom>
        </p:spPr>
        <p:txBody>
          <a:bodyPr>
            <a:noAutofit/>
          </a:bodyPr>
          <a:lstStyle>
            <a:lvl1pPr algn="l" defTabSz="914400" rtl="0" eaLnBrk="1" latinLnBrk="0" hangingPunct="1">
              <a:lnSpc>
                <a:spcPct val="90000"/>
              </a:lnSpc>
              <a:spcBef>
                <a:spcPct val="0"/>
              </a:spcBef>
              <a:buNone/>
              <a:defRPr sz="2800" b="1" kern="1200">
                <a:solidFill>
                  <a:schemeClr val="accent1"/>
                </a:solidFill>
                <a:latin typeface="Century Gothic" charset="0"/>
                <a:ea typeface="Century Gothic" charset="0"/>
                <a:cs typeface="Century Gothic" charset="0"/>
              </a:defRPr>
            </a:lvl1pPr>
          </a:lstStyle>
          <a:p>
            <a:pPr algn="ctr"/>
            <a:r>
              <a:rPr lang="nb-NO" sz="11500">
                <a:solidFill>
                  <a:schemeClr val="accent5">
                    <a:lumMod val="20000"/>
                    <a:lumOff val="80000"/>
                  </a:schemeClr>
                </a:solidFill>
              </a:rPr>
              <a:t>TRE</a:t>
            </a:r>
            <a:r>
              <a:rPr lang="nb-NO" sz="8800">
                <a:solidFill>
                  <a:schemeClr val="bg1"/>
                </a:solidFill>
              </a:rPr>
              <a:t> </a:t>
            </a:r>
            <a:r>
              <a:rPr lang="nb-NO" sz="3600">
                <a:solidFill>
                  <a:schemeClr val="bg1"/>
                </a:solidFill>
              </a:rPr>
              <a:t>VIKTIGSTE </a:t>
            </a:r>
            <a:r>
              <a:rPr lang="nb-NO" sz="3600" i="0">
                <a:solidFill>
                  <a:schemeClr val="bg1"/>
                </a:solidFill>
              </a:rPr>
              <a:t>INNSIKTER </a:t>
            </a:r>
            <a:br>
              <a:rPr lang="nb-NO" sz="3600" i="0">
                <a:solidFill>
                  <a:schemeClr val="bg1"/>
                </a:solidFill>
              </a:rPr>
            </a:br>
            <a:r>
              <a:rPr lang="nb-NO" sz="3600" i="0">
                <a:solidFill>
                  <a:schemeClr val="bg1"/>
                </a:solidFill>
              </a:rPr>
              <a:t>OG FUNN</a:t>
            </a:r>
          </a:p>
        </p:txBody>
      </p:sp>
      <p:pic>
        <p:nvPicPr>
          <p:cNvPr id="16" name="Bilde 15">
            <a:extLst>
              <a:ext uri="{FF2B5EF4-FFF2-40B4-BE49-F238E27FC236}">
                <a16:creationId xmlns:a16="http://schemas.microsoft.com/office/drawing/2014/main" id="{7DF83085-7DEF-A548-ABFE-360FCC6D4EC8}"/>
              </a:ext>
            </a:extLst>
          </p:cNvPr>
          <p:cNvPicPr>
            <a:picLocks/>
          </p:cNvPicPr>
          <p:nvPr userDrawn="1"/>
        </p:nvPicPr>
        <p:blipFill>
          <a:blip r:embed="rId2"/>
          <a:stretch>
            <a:fillRect/>
          </a:stretch>
        </p:blipFill>
        <p:spPr>
          <a:xfrm>
            <a:off x="1521532" y="459963"/>
            <a:ext cx="1085078" cy="1085078"/>
          </a:xfrm>
          <a:prstGeom prst="rect">
            <a:avLst/>
          </a:prstGeom>
        </p:spPr>
      </p:pic>
      <p:sp>
        <p:nvSpPr>
          <p:cNvPr id="17" name="Ellipse 16">
            <a:extLst>
              <a:ext uri="{FF2B5EF4-FFF2-40B4-BE49-F238E27FC236}">
                <a16:creationId xmlns:a16="http://schemas.microsoft.com/office/drawing/2014/main" id="{A7BB28BA-5646-A64A-95B7-5D6A463BDFDB}"/>
              </a:ext>
            </a:extLst>
          </p:cNvPr>
          <p:cNvSpPr/>
          <p:nvPr userDrawn="1"/>
        </p:nvSpPr>
        <p:spPr>
          <a:xfrm>
            <a:off x="4475163" y="1227710"/>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1</a:t>
            </a:r>
          </a:p>
        </p:txBody>
      </p:sp>
      <p:sp>
        <p:nvSpPr>
          <p:cNvPr id="18" name="Ellipse 17">
            <a:extLst>
              <a:ext uri="{FF2B5EF4-FFF2-40B4-BE49-F238E27FC236}">
                <a16:creationId xmlns:a16="http://schemas.microsoft.com/office/drawing/2014/main" id="{449963F5-F785-D14B-A804-51F119BED8EA}"/>
              </a:ext>
            </a:extLst>
          </p:cNvPr>
          <p:cNvSpPr/>
          <p:nvPr userDrawn="1"/>
        </p:nvSpPr>
        <p:spPr>
          <a:xfrm>
            <a:off x="4475163" y="3048572"/>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2</a:t>
            </a:r>
          </a:p>
        </p:txBody>
      </p:sp>
      <p:sp>
        <p:nvSpPr>
          <p:cNvPr id="19" name="Ellipse 18">
            <a:extLst>
              <a:ext uri="{FF2B5EF4-FFF2-40B4-BE49-F238E27FC236}">
                <a16:creationId xmlns:a16="http://schemas.microsoft.com/office/drawing/2014/main" id="{1E531957-7D85-8247-BEE8-78AFA2151DB1}"/>
              </a:ext>
            </a:extLst>
          </p:cNvPr>
          <p:cNvSpPr/>
          <p:nvPr userDrawn="1"/>
        </p:nvSpPr>
        <p:spPr>
          <a:xfrm>
            <a:off x="4475163" y="4869434"/>
            <a:ext cx="767866" cy="7678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200" b="1">
                <a:solidFill>
                  <a:schemeClr val="accent5">
                    <a:lumMod val="20000"/>
                    <a:lumOff val="80000"/>
                  </a:schemeClr>
                </a:solidFill>
                <a:latin typeface="Century Gothic" panose="020B0502020202020204" pitchFamily="34" charset="0"/>
                <a:ea typeface="Arial" charset="0"/>
                <a:cs typeface="Arial" charset="0"/>
              </a:rPr>
              <a:t>3</a:t>
            </a:r>
          </a:p>
        </p:txBody>
      </p:sp>
      <p:pic>
        <p:nvPicPr>
          <p:cNvPr id="13" name="Bilde 12">
            <a:extLst>
              <a:ext uri="{FF2B5EF4-FFF2-40B4-BE49-F238E27FC236}">
                <a16:creationId xmlns:a16="http://schemas.microsoft.com/office/drawing/2014/main" id="{7C26D243-0038-764D-AA27-F3908FED2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48558" y="6229513"/>
            <a:ext cx="449983" cy="449983"/>
          </a:xfrm>
          <a:prstGeom prst="rect">
            <a:avLst/>
          </a:prstGeom>
        </p:spPr>
      </p:pic>
      <p:sp>
        <p:nvSpPr>
          <p:cNvPr id="12" name="Plassholder for tekst 7">
            <a:extLst>
              <a:ext uri="{FF2B5EF4-FFF2-40B4-BE49-F238E27FC236}">
                <a16:creationId xmlns:a16="http://schemas.microsoft.com/office/drawing/2014/main" id="{7E3DE6FF-52D1-7D43-9DC9-C89D051A87E0}"/>
              </a:ext>
            </a:extLst>
          </p:cNvPr>
          <p:cNvSpPr>
            <a:spLocks noGrp="1"/>
          </p:cNvSpPr>
          <p:nvPr>
            <p:ph type="body" sz="quarter" idx="10" hasCustomPrompt="1"/>
          </p:nvPr>
        </p:nvSpPr>
        <p:spPr>
          <a:xfrm>
            <a:off x="5610225" y="917011"/>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første hovedfunn</a:t>
            </a:r>
          </a:p>
        </p:txBody>
      </p:sp>
      <p:sp>
        <p:nvSpPr>
          <p:cNvPr id="15" name="Plassholder for tekst 7">
            <a:extLst>
              <a:ext uri="{FF2B5EF4-FFF2-40B4-BE49-F238E27FC236}">
                <a16:creationId xmlns:a16="http://schemas.microsoft.com/office/drawing/2014/main" id="{99973867-CCC2-5A44-A8D3-32CDFAD8D711}"/>
              </a:ext>
            </a:extLst>
          </p:cNvPr>
          <p:cNvSpPr>
            <a:spLocks noGrp="1"/>
          </p:cNvSpPr>
          <p:nvPr>
            <p:ph type="body" sz="quarter" idx="13" hasCustomPrompt="1"/>
          </p:nvPr>
        </p:nvSpPr>
        <p:spPr>
          <a:xfrm>
            <a:off x="5610225" y="2737873"/>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andre hovedfunn</a:t>
            </a:r>
          </a:p>
        </p:txBody>
      </p:sp>
      <p:sp>
        <p:nvSpPr>
          <p:cNvPr id="20" name="Plassholder for tekst 7">
            <a:extLst>
              <a:ext uri="{FF2B5EF4-FFF2-40B4-BE49-F238E27FC236}">
                <a16:creationId xmlns:a16="http://schemas.microsoft.com/office/drawing/2014/main" id="{D93E7AB4-9E8A-1940-ACAC-1D9894CC2889}"/>
              </a:ext>
            </a:extLst>
          </p:cNvPr>
          <p:cNvSpPr>
            <a:spLocks noGrp="1"/>
          </p:cNvSpPr>
          <p:nvPr>
            <p:ph type="body" sz="quarter" idx="14" hasCustomPrompt="1"/>
          </p:nvPr>
        </p:nvSpPr>
        <p:spPr>
          <a:xfrm>
            <a:off x="5610225" y="4558735"/>
            <a:ext cx="5778500" cy="1389263"/>
          </a:xfrm>
        </p:spPr>
        <p:txBody>
          <a:bodyPr anchor="ctr">
            <a:normAutofit/>
          </a:bodyPr>
          <a:lstStyle>
            <a:lvl1pPr marL="0" indent="0">
              <a:buFontTx/>
              <a:buNone/>
              <a:defRPr sz="12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nb-NO"/>
              <a:t>Skriv inn tredje hovedfunn</a:t>
            </a:r>
          </a:p>
        </p:txBody>
      </p:sp>
    </p:spTree>
    <p:extLst>
      <p:ext uri="{BB962C8B-B14F-4D97-AF65-F5344CB8AC3E}">
        <p14:creationId xmlns:p14="http://schemas.microsoft.com/office/powerpoint/2010/main" val="1509051405"/>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tel hvit med bil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556F95-B8C3-714A-9560-F017732EF8C2}"/>
              </a:ext>
            </a:extLst>
          </p:cNvPr>
          <p:cNvSpPr>
            <a:spLocks noGrp="1"/>
          </p:cNvSpPr>
          <p:nvPr>
            <p:ph type="ctrTitle"/>
          </p:nvPr>
        </p:nvSpPr>
        <p:spPr>
          <a:xfrm>
            <a:off x="1415682" y="1887039"/>
            <a:ext cx="5996438" cy="1541961"/>
          </a:xfrm>
        </p:spPr>
        <p:txBody>
          <a:bodyPr lIns="0" tIns="0" rIns="0" bIns="0" anchor="b">
            <a:noAutofit/>
          </a:bodyPr>
          <a:lstStyle>
            <a:lvl1pPr algn="l">
              <a:lnSpc>
                <a:spcPct val="100000"/>
              </a:lnSpc>
              <a:defRPr sz="3599"/>
            </a:lvl1pPr>
          </a:lstStyle>
          <a:p>
            <a:r>
              <a:rPr lang="nb-NO"/>
              <a:t>Klikk for å redigere tittelstil</a:t>
            </a:r>
            <a:endParaRPr lang="en-US" dirty="0"/>
          </a:p>
        </p:txBody>
      </p:sp>
      <p:sp>
        <p:nvSpPr>
          <p:cNvPr id="13" name="Subtitle 2">
            <a:extLst>
              <a:ext uri="{FF2B5EF4-FFF2-40B4-BE49-F238E27FC236}">
                <a16:creationId xmlns:a16="http://schemas.microsoft.com/office/drawing/2014/main" id="{C48A4335-475E-614B-B155-457BD860FD25}"/>
              </a:ext>
            </a:extLst>
          </p:cNvPr>
          <p:cNvSpPr>
            <a:spLocks noGrp="1"/>
          </p:cNvSpPr>
          <p:nvPr>
            <p:ph type="subTitle" idx="1"/>
          </p:nvPr>
        </p:nvSpPr>
        <p:spPr>
          <a:xfrm>
            <a:off x="1415682" y="3634287"/>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endParaRPr lang="nb-NO" dirty="0"/>
          </a:p>
        </p:txBody>
      </p:sp>
      <p:pic>
        <p:nvPicPr>
          <p:cNvPr id="14" name="Bilde 13">
            <a:extLst>
              <a:ext uri="{FF2B5EF4-FFF2-40B4-BE49-F238E27FC236}">
                <a16:creationId xmlns:a16="http://schemas.microsoft.com/office/drawing/2014/main" id="{3FE2E454-EBEE-5748-843A-B19981F501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258" y="175806"/>
            <a:ext cx="2935613" cy="1161290"/>
          </a:xfrm>
          <a:prstGeom prst="rect">
            <a:avLst/>
          </a:prstGeom>
        </p:spPr>
      </p:pic>
      <p:sp>
        <p:nvSpPr>
          <p:cNvPr id="6" name="Plassholder for bilde 5">
            <a:extLst>
              <a:ext uri="{FF2B5EF4-FFF2-40B4-BE49-F238E27FC236}">
                <a16:creationId xmlns:a16="http://schemas.microsoft.com/office/drawing/2014/main" id="{07B53115-D419-B64E-BB97-B10FC1242B38}"/>
              </a:ext>
            </a:extLst>
          </p:cNvPr>
          <p:cNvSpPr>
            <a:spLocks noGrp="1"/>
          </p:cNvSpPr>
          <p:nvPr>
            <p:ph type="pic" sz="quarter" idx="11"/>
          </p:nvPr>
        </p:nvSpPr>
        <p:spPr>
          <a:xfrm>
            <a:off x="8160364" y="279695"/>
            <a:ext cx="3765676" cy="6310794"/>
          </a:xfrm>
          <a:prstGeom prst="rect">
            <a:avLst/>
          </a:prstGeom>
          <a:noFill/>
          <a:effectLst/>
        </p:spPr>
        <p:txBody>
          <a:bodyPr/>
          <a:lstStyle>
            <a:lvl1pPr marL="0" indent="0">
              <a:buNone/>
              <a:defRPr/>
            </a:lvl1pPr>
          </a:lstStyle>
          <a:p>
            <a:r>
              <a:rPr lang="nb-NO"/>
              <a:t>Klikk på ikonet for å legge til et bilde</a:t>
            </a:r>
            <a:endParaRPr lang="nb-NO" dirty="0"/>
          </a:p>
        </p:txBody>
      </p:sp>
      <p:sp>
        <p:nvSpPr>
          <p:cNvPr id="7" name="Rektangel 6">
            <a:extLst>
              <a:ext uri="{FF2B5EF4-FFF2-40B4-BE49-F238E27FC236}">
                <a16:creationId xmlns:a16="http://schemas.microsoft.com/office/drawing/2014/main" id="{AD2B03ED-F967-D64C-B611-D7A611C4555D}"/>
              </a:ext>
            </a:extLst>
          </p:cNvPr>
          <p:cNvSpPr/>
          <p:nvPr userDrawn="1"/>
        </p:nvSpPr>
        <p:spPr>
          <a:xfrm>
            <a:off x="8412048" y="518626"/>
            <a:ext cx="3779953" cy="633937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36267113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Tittel hvit med bild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556F95-B8C3-714A-9560-F017732EF8C2}"/>
              </a:ext>
            </a:extLst>
          </p:cNvPr>
          <p:cNvSpPr>
            <a:spLocks noGrp="1"/>
          </p:cNvSpPr>
          <p:nvPr>
            <p:ph type="ctrTitle"/>
          </p:nvPr>
        </p:nvSpPr>
        <p:spPr>
          <a:xfrm>
            <a:off x="1415682" y="1887039"/>
            <a:ext cx="5996438" cy="1541961"/>
          </a:xfrm>
        </p:spPr>
        <p:txBody>
          <a:bodyPr lIns="0" tIns="0" rIns="0" bIns="0" anchor="b">
            <a:noAutofit/>
          </a:bodyPr>
          <a:lstStyle>
            <a:lvl1pPr algn="l">
              <a:lnSpc>
                <a:spcPct val="100000"/>
              </a:lnSpc>
              <a:defRPr sz="3599"/>
            </a:lvl1pPr>
          </a:lstStyle>
          <a:p>
            <a:r>
              <a:rPr lang="nb-NO"/>
              <a:t>Klikk for å redigere tittelstil</a:t>
            </a:r>
            <a:endParaRPr lang="en-US" dirty="0"/>
          </a:p>
        </p:txBody>
      </p:sp>
      <p:sp>
        <p:nvSpPr>
          <p:cNvPr id="13" name="Subtitle 2">
            <a:extLst>
              <a:ext uri="{FF2B5EF4-FFF2-40B4-BE49-F238E27FC236}">
                <a16:creationId xmlns:a16="http://schemas.microsoft.com/office/drawing/2014/main" id="{C48A4335-475E-614B-B155-457BD860FD25}"/>
              </a:ext>
            </a:extLst>
          </p:cNvPr>
          <p:cNvSpPr>
            <a:spLocks noGrp="1"/>
          </p:cNvSpPr>
          <p:nvPr>
            <p:ph type="subTitle" idx="1"/>
          </p:nvPr>
        </p:nvSpPr>
        <p:spPr>
          <a:xfrm>
            <a:off x="1415682" y="3634287"/>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endParaRPr lang="nb-NO" dirty="0"/>
          </a:p>
        </p:txBody>
      </p:sp>
      <p:pic>
        <p:nvPicPr>
          <p:cNvPr id="14" name="Bilde 13">
            <a:extLst>
              <a:ext uri="{FF2B5EF4-FFF2-40B4-BE49-F238E27FC236}">
                <a16:creationId xmlns:a16="http://schemas.microsoft.com/office/drawing/2014/main" id="{3FE2E454-EBEE-5748-843A-B19981F5014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9258" y="175806"/>
            <a:ext cx="2935613" cy="1161290"/>
          </a:xfrm>
          <a:prstGeom prst="rect">
            <a:avLst/>
          </a:prstGeom>
        </p:spPr>
      </p:pic>
      <p:sp>
        <p:nvSpPr>
          <p:cNvPr id="6" name="Plassholder for bilde 5">
            <a:extLst>
              <a:ext uri="{FF2B5EF4-FFF2-40B4-BE49-F238E27FC236}">
                <a16:creationId xmlns:a16="http://schemas.microsoft.com/office/drawing/2014/main" id="{07B53115-D419-B64E-BB97-B10FC1242B38}"/>
              </a:ext>
            </a:extLst>
          </p:cNvPr>
          <p:cNvSpPr>
            <a:spLocks noGrp="1"/>
          </p:cNvSpPr>
          <p:nvPr>
            <p:ph type="pic" sz="quarter" idx="11"/>
          </p:nvPr>
        </p:nvSpPr>
        <p:spPr>
          <a:xfrm>
            <a:off x="8160364" y="279695"/>
            <a:ext cx="3765676" cy="6310794"/>
          </a:xfrm>
          <a:prstGeom prst="rect">
            <a:avLst/>
          </a:prstGeom>
          <a:noFill/>
          <a:effectLst/>
        </p:spPr>
        <p:txBody>
          <a:bodyPr/>
          <a:lstStyle>
            <a:lvl1pPr marL="0" indent="0">
              <a:buNone/>
              <a:defRPr/>
            </a:lvl1pPr>
          </a:lstStyle>
          <a:p>
            <a:r>
              <a:rPr lang="nb-NO"/>
              <a:t>Klikk på ikonet for å legge til et bilde</a:t>
            </a:r>
            <a:endParaRPr lang="nb-NO" dirty="0"/>
          </a:p>
        </p:txBody>
      </p:sp>
      <p:sp>
        <p:nvSpPr>
          <p:cNvPr id="7" name="Rektangel 6">
            <a:extLst>
              <a:ext uri="{FF2B5EF4-FFF2-40B4-BE49-F238E27FC236}">
                <a16:creationId xmlns:a16="http://schemas.microsoft.com/office/drawing/2014/main" id="{AD2B03ED-F967-D64C-B611-D7A611C4555D}"/>
              </a:ext>
            </a:extLst>
          </p:cNvPr>
          <p:cNvSpPr/>
          <p:nvPr userDrawn="1"/>
        </p:nvSpPr>
        <p:spPr>
          <a:xfrm>
            <a:off x="8412048" y="518626"/>
            <a:ext cx="3779953" cy="6339374"/>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Tree>
    <p:extLst>
      <p:ext uri="{BB962C8B-B14F-4D97-AF65-F5344CB8AC3E}">
        <p14:creationId xmlns:p14="http://schemas.microsoft.com/office/powerpoint/2010/main" val="203921581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alpha val="8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41B874-CF8C-FD47-98AD-FC8E127F7359}"/>
              </a:ext>
            </a:extLst>
          </p:cNvPr>
          <p:cNvSpPr>
            <a:spLocks noGrp="1"/>
          </p:cNvSpPr>
          <p:nvPr>
            <p:ph type="title"/>
          </p:nvPr>
        </p:nvSpPr>
        <p:spPr>
          <a:xfrm>
            <a:off x="1416294" y="530895"/>
            <a:ext cx="4390857" cy="984657"/>
          </a:xfrm>
        </p:spPr>
        <p:txBody>
          <a:bodyPr>
            <a:noAutofit/>
          </a:bodyPr>
          <a:lstStyle/>
          <a:p>
            <a:r>
              <a:rPr lang="nb-NO"/>
              <a:t>Klikk for å redigere tittelstil</a:t>
            </a:r>
            <a:endParaRPr lang="en-US" dirty="0"/>
          </a:p>
        </p:txBody>
      </p:sp>
      <p:sp>
        <p:nvSpPr>
          <p:cNvPr id="7" name="Content Placeholder 2">
            <a:extLst>
              <a:ext uri="{FF2B5EF4-FFF2-40B4-BE49-F238E27FC236}">
                <a16:creationId xmlns:a16="http://schemas.microsoft.com/office/drawing/2014/main" id="{F1F1B00F-22E5-EF42-B568-9C4B01680DA0}"/>
              </a:ext>
            </a:extLst>
          </p:cNvPr>
          <p:cNvSpPr>
            <a:spLocks noGrp="1"/>
          </p:cNvSpPr>
          <p:nvPr>
            <p:ph idx="13"/>
          </p:nvPr>
        </p:nvSpPr>
        <p:spPr>
          <a:xfrm>
            <a:off x="1415681" y="1915886"/>
            <a:ext cx="4390857" cy="4248537"/>
          </a:xfrm>
          <a:prstGeom prst="rect">
            <a:avLst/>
          </a:prstGeom>
        </p:spPr>
        <p:txBody>
          <a:bodyPr lIns="0" tIns="0" rIns="0" bIns="0">
            <a:normAutofit/>
          </a:bodyPr>
          <a:lstStyle>
            <a:lvl1pPr marL="431870" indent="-431870">
              <a:lnSpc>
                <a:spcPts val="2799"/>
              </a:lnSpc>
              <a:spcAft>
                <a:spcPts val="1200"/>
              </a:spcAft>
              <a:buFont typeface="+mj-lt"/>
              <a:buAutoNum type="arabicPeriod"/>
              <a:defRPr/>
            </a:lvl1pPr>
            <a:lvl2pPr marL="719784" indent="-287914">
              <a:lnSpc>
                <a:spcPts val="2799"/>
              </a:lnSpc>
              <a:spcAft>
                <a:spcPts val="1200"/>
              </a:spcAft>
              <a:defRPr/>
            </a:lvl2pPr>
            <a:lvl3pPr marL="359964" indent="0">
              <a:spcAft>
                <a:spcPts val="1200"/>
              </a:spcAft>
              <a:buNone/>
              <a:defRPr/>
            </a:lvl3pPr>
          </a:lstStyle>
          <a:p>
            <a:pPr lvl="0"/>
            <a:r>
              <a:rPr lang="nb-NO"/>
              <a:t>Klikk for å redigere tekststiler i malen</a:t>
            </a:r>
          </a:p>
        </p:txBody>
      </p:sp>
      <p:sp>
        <p:nvSpPr>
          <p:cNvPr id="10" name="Plassholder for bilde 5">
            <a:extLst>
              <a:ext uri="{FF2B5EF4-FFF2-40B4-BE49-F238E27FC236}">
                <a16:creationId xmlns:a16="http://schemas.microsoft.com/office/drawing/2014/main" id="{9D3CC45B-8AEC-8343-900A-4C56C663F7D9}"/>
              </a:ext>
            </a:extLst>
          </p:cNvPr>
          <p:cNvSpPr>
            <a:spLocks noGrp="1"/>
          </p:cNvSpPr>
          <p:nvPr>
            <p:ph type="pic" sz="quarter" idx="10"/>
          </p:nvPr>
        </p:nvSpPr>
        <p:spPr>
          <a:xfrm>
            <a:off x="6383263" y="0"/>
            <a:ext cx="5808124" cy="6856412"/>
          </a:xfrm>
          <a:prstGeom prst="rect">
            <a:avLst/>
          </a:prstGeom>
          <a:noFill/>
          <a:effectLst/>
        </p:spPr>
        <p:txBody>
          <a:bodyPr/>
          <a:lstStyle/>
          <a:p>
            <a:r>
              <a:rPr lang="nb-NO"/>
              <a:t>Klikk på ikonet for å legge til et bilde</a:t>
            </a:r>
            <a:endParaRPr lang="nb-NO" dirty="0"/>
          </a:p>
        </p:txBody>
      </p:sp>
      <p:sp>
        <p:nvSpPr>
          <p:cNvPr id="6" name="Footer Placeholder 4">
            <a:extLst>
              <a:ext uri="{FF2B5EF4-FFF2-40B4-BE49-F238E27FC236}">
                <a16:creationId xmlns:a16="http://schemas.microsoft.com/office/drawing/2014/main" id="{F394FEFC-CEF9-6B4D-A3D2-F764CB2E1314}"/>
              </a:ext>
            </a:extLst>
          </p:cNvPr>
          <p:cNvSpPr>
            <a:spLocks noGrp="1"/>
          </p:cNvSpPr>
          <p:nvPr>
            <p:ph type="ftr" sz="quarter" idx="3"/>
          </p:nvPr>
        </p:nvSpPr>
        <p:spPr>
          <a:xfrm>
            <a:off x="1774338" y="6460505"/>
            <a:ext cx="3958969" cy="138467"/>
          </a:xfrm>
          <a:prstGeom prst="rect">
            <a:avLst/>
          </a:prstGeom>
        </p:spPr>
        <p:txBody>
          <a:bodyPr vert="horz" wrap="square" lIns="0" tIns="0" rIns="0" bIns="0" rtlCol="0" anchor="ctr">
            <a:spAutoFit/>
          </a:bodyPr>
          <a:lstStyle>
            <a:lvl1pPr algn="l">
              <a:defRPr sz="900">
                <a:solidFill>
                  <a:schemeClr val="tx1"/>
                </a:solidFill>
              </a:defRPr>
            </a:lvl1pPr>
          </a:lstStyle>
          <a:p>
            <a:r>
              <a:rPr lang="nb-NO"/>
              <a:t>Bunntekst</a:t>
            </a:r>
            <a:endParaRPr lang="nb-NO" dirty="0"/>
          </a:p>
        </p:txBody>
      </p:sp>
    </p:spTree>
    <p:extLst>
      <p:ext uri="{BB962C8B-B14F-4D97-AF65-F5344CB8AC3E}">
        <p14:creationId xmlns:p14="http://schemas.microsoft.com/office/powerpoint/2010/main" val="9259005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tellysbilde blå med undertekst">
    <p:bg>
      <p:bgPr>
        <a:solidFill>
          <a:schemeClr val="accent1">
            <a:alpha val="8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17374EB-6D5A-A04C-9270-91A3E5B8ADF6}"/>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9832702" y="833698"/>
            <a:ext cx="2359298" cy="5190604"/>
          </a:xfrm>
          <a:prstGeom prst="rect">
            <a:avLst/>
          </a:prstGeom>
        </p:spPr>
      </p:pic>
      <p:sp>
        <p:nvSpPr>
          <p:cNvPr id="9" name="Subtitle 2">
            <a:extLst>
              <a:ext uri="{FF2B5EF4-FFF2-40B4-BE49-F238E27FC236}">
                <a16:creationId xmlns:a16="http://schemas.microsoft.com/office/drawing/2014/main" id="{454B6BC4-8152-4393-98CB-C9AE9C710CDD}"/>
              </a:ext>
            </a:extLst>
          </p:cNvPr>
          <p:cNvSpPr>
            <a:spLocks noGrp="1"/>
          </p:cNvSpPr>
          <p:nvPr>
            <p:ph type="subTitle" idx="1"/>
          </p:nvPr>
        </p:nvSpPr>
        <p:spPr>
          <a:xfrm>
            <a:off x="1415682" y="3698189"/>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p>
        </p:txBody>
      </p:sp>
      <p:sp>
        <p:nvSpPr>
          <p:cNvPr id="10" name="Title 1">
            <a:extLst>
              <a:ext uri="{FF2B5EF4-FFF2-40B4-BE49-F238E27FC236}">
                <a16:creationId xmlns:a16="http://schemas.microsoft.com/office/drawing/2014/main" id="{3E419E58-DE56-4E48-8D3E-7C392E7BA476}"/>
              </a:ext>
            </a:extLst>
          </p:cNvPr>
          <p:cNvSpPr>
            <a:spLocks noGrp="1"/>
          </p:cNvSpPr>
          <p:nvPr>
            <p:ph type="ctrTitle"/>
          </p:nvPr>
        </p:nvSpPr>
        <p:spPr>
          <a:xfrm>
            <a:off x="1415682" y="2403425"/>
            <a:ext cx="5996438" cy="1107739"/>
          </a:xfrm>
        </p:spPr>
        <p:txBody>
          <a:bodyPr lIns="0" tIns="0" rIns="0" bIns="0" anchor="b">
            <a:noAutofit/>
          </a:bodyPr>
          <a:lstStyle>
            <a:lvl1pPr algn="l">
              <a:lnSpc>
                <a:spcPct val="100000"/>
              </a:lnSpc>
              <a:defRPr sz="3599">
                <a:solidFill>
                  <a:schemeClr val="lt1"/>
                </a:solidFill>
              </a:defRPr>
            </a:lvl1pPr>
          </a:lstStyle>
          <a:p>
            <a:r>
              <a:rPr lang="nb-NO"/>
              <a:t>Klikk for å redigere tittelstil</a:t>
            </a:r>
            <a:endParaRPr lang="en-US" dirty="0"/>
          </a:p>
        </p:txBody>
      </p:sp>
    </p:spTree>
    <p:extLst>
      <p:ext uri="{BB962C8B-B14F-4D97-AF65-F5344CB8AC3E}">
        <p14:creationId xmlns:p14="http://schemas.microsoft.com/office/powerpoint/2010/main" val="394511826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tellysbilde grønn med undertekst">
    <p:bg>
      <p:bgPr>
        <a:solidFill>
          <a:schemeClr val="accent2">
            <a:alpha val="8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A0A637B2-59EE-6D45-A796-E5B78FF173BF}"/>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9832702" y="833698"/>
            <a:ext cx="2359298" cy="5190604"/>
          </a:xfrm>
          <a:prstGeom prst="rect">
            <a:avLst/>
          </a:prstGeom>
        </p:spPr>
      </p:pic>
      <p:sp>
        <p:nvSpPr>
          <p:cNvPr id="5" name="Subtitle 2">
            <a:extLst>
              <a:ext uri="{FF2B5EF4-FFF2-40B4-BE49-F238E27FC236}">
                <a16:creationId xmlns:a16="http://schemas.microsoft.com/office/drawing/2014/main" id="{DBABA5E6-1C16-4553-96D2-58724DDD5D8C}"/>
              </a:ext>
            </a:extLst>
          </p:cNvPr>
          <p:cNvSpPr>
            <a:spLocks noGrp="1"/>
          </p:cNvSpPr>
          <p:nvPr>
            <p:ph type="subTitle" idx="1"/>
          </p:nvPr>
        </p:nvSpPr>
        <p:spPr>
          <a:xfrm>
            <a:off x="1415682" y="3698189"/>
            <a:ext cx="5996438" cy="1073821"/>
          </a:xfrm>
          <a:prstGeom prst="rect">
            <a:avLst/>
          </a:prstGeom>
        </p:spPr>
        <p:txBody>
          <a:bodyPr lIns="0" tIns="0" rIns="0" bIns="0">
            <a:noAutofit/>
          </a:bodyPr>
          <a:lstStyle>
            <a:lvl1pPr marL="0" indent="0" algn="l">
              <a:lnSpc>
                <a:spcPct val="100000"/>
              </a:lnSpc>
              <a:spcBef>
                <a:spcPts val="0"/>
              </a:spcBef>
              <a:buNone/>
              <a:defRPr sz="2399"/>
            </a:lvl1pPr>
            <a:lvl2pPr marL="457086" indent="0" algn="ctr">
              <a:buNone/>
              <a:defRPr sz="1999"/>
            </a:lvl2pPr>
            <a:lvl3pPr marL="914172" indent="0" algn="ctr">
              <a:buNone/>
              <a:defRPr sz="1799"/>
            </a:lvl3pPr>
            <a:lvl4pPr marL="1371257" indent="0" algn="ctr">
              <a:buNone/>
              <a:defRPr sz="1600"/>
            </a:lvl4pPr>
            <a:lvl5pPr marL="1828342" indent="0" algn="ctr">
              <a:buNone/>
              <a:defRPr sz="1600"/>
            </a:lvl5pPr>
            <a:lvl6pPr marL="2285428"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nb-NO"/>
              <a:t>Klikk for å redigere undertittelstil i malen</a:t>
            </a:r>
          </a:p>
        </p:txBody>
      </p:sp>
      <p:sp>
        <p:nvSpPr>
          <p:cNvPr id="8" name="Title 1">
            <a:extLst>
              <a:ext uri="{FF2B5EF4-FFF2-40B4-BE49-F238E27FC236}">
                <a16:creationId xmlns:a16="http://schemas.microsoft.com/office/drawing/2014/main" id="{6B9A3A28-F113-4045-8A50-7654C6723446}"/>
              </a:ext>
            </a:extLst>
          </p:cNvPr>
          <p:cNvSpPr>
            <a:spLocks noGrp="1"/>
          </p:cNvSpPr>
          <p:nvPr>
            <p:ph type="ctrTitle"/>
          </p:nvPr>
        </p:nvSpPr>
        <p:spPr>
          <a:xfrm>
            <a:off x="1415682" y="2403425"/>
            <a:ext cx="5996438" cy="1107739"/>
          </a:xfrm>
        </p:spPr>
        <p:txBody>
          <a:bodyPr lIns="0" tIns="0" rIns="0" bIns="0" anchor="b">
            <a:noAutofit/>
          </a:bodyPr>
          <a:lstStyle>
            <a:lvl1pPr algn="l">
              <a:lnSpc>
                <a:spcPct val="100000"/>
              </a:lnSpc>
              <a:defRPr sz="3599">
                <a:solidFill>
                  <a:schemeClr val="lt1"/>
                </a:solidFill>
              </a:defRPr>
            </a:lvl1pPr>
          </a:lstStyle>
          <a:p>
            <a:r>
              <a:rPr lang="nb-NO"/>
              <a:t>Klikk for å redigere tittelstil</a:t>
            </a:r>
            <a:endParaRPr lang="en-US" dirty="0"/>
          </a:p>
        </p:txBody>
      </p:sp>
    </p:spTree>
    <p:extLst>
      <p:ext uri="{BB962C8B-B14F-4D97-AF65-F5344CB8AC3E}">
        <p14:creationId xmlns:p14="http://schemas.microsoft.com/office/powerpoint/2010/main" val="31492369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tellysbilde blå med overskrift">
    <p:bg>
      <p:bgPr>
        <a:solidFill>
          <a:schemeClr val="accent1">
            <a:alpha val="80000"/>
          </a:schemeClr>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917374EB-6D5A-A04C-9270-91A3E5B8ADF6}"/>
              </a:ext>
            </a:extLst>
          </p:cNvPr>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9832702" y="833698"/>
            <a:ext cx="2359298" cy="5190604"/>
          </a:xfrm>
          <a:prstGeom prst="rect">
            <a:avLst/>
          </a:prstGeom>
        </p:spPr>
      </p:pic>
      <p:sp>
        <p:nvSpPr>
          <p:cNvPr id="8" name="Tittel 2">
            <a:extLst>
              <a:ext uri="{FF2B5EF4-FFF2-40B4-BE49-F238E27FC236}">
                <a16:creationId xmlns:a16="http://schemas.microsoft.com/office/drawing/2014/main" id="{8AD45B1B-C947-0740-ACF1-DAAFF730EDCE}"/>
              </a:ext>
            </a:extLst>
          </p:cNvPr>
          <p:cNvSpPr>
            <a:spLocks noGrp="1"/>
          </p:cNvSpPr>
          <p:nvPr>
            <p:ph type="ctrTitle"/>
          </p:nvPr>
        </p:nvSpPr>
        <p:spPr>
          <a:xfrm>
            <a:off x="1415680" y="4123389"/>
            <a:ext cx="9359052" cy="1541961"/>
          </a:xfrm>
        </p:spPr>
        <p:txBody>
          <a:bodyPr/>
          <a:lstStyle>
            <a:lvl1pPr>
              <a:defRPr sz="3599">
                <a:solidFill>
                  <a:schemeClr val="bg1"/>
                </a:solidFill>
              </a:defRPr>
            </a:lvl1pPr>
          </a:lstStyle>
          <a:p>
            <a:r>
              <a:rPr lang="nb-NO"/>
              <a:t>Klikk for å redigere tittelstil</a:t>
            </a:r>
            <a:endParaRPr lang="nb-NO" dirty="0"/>
          </a:p>
        </p:txBody>
      </p:sp>
    </p:spTree>
    <p:extLst>
      <p:ext uri="{BB962C8B-B14F-4D97-AF65-F5344CB8AC3E}">
        <p14:creationId xmlns:p14="http://schemas.microsoft.com/office/powerpoint/2010/main" val="1808815778"/>
      </p:ext>
    </p:extLst>
  </p:cSld>
  <p:clrMapOvr>
    <a:masterClrMapping/>
  </p:clrMapOvr>
  <p:extLst>
    <p:ext uri="{DCECCB84-F9BA-43D5-87BE-67443E8EF086}">
      <p15:sldGuideLst xmlns:p15="http://schemas.microsoft.com/office/powerpoint/2012/main">
        <p15:guide id="1" orient="horz" pos="216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5682" y="530895"/>
            <a:ext cx="9360636" cy="984657"/>
          </a:xfrm>
          <a:prstGeom prst="rect">
            <a:avLst/>
          </a:prstGeom>
        </p:spPr>
        <p:txBody>
          <a:bodyPr vert="horz" lIns="0" tIns="0" rIns="0" bIns="0" rtlCol="0" anchor="b">
            <a:noAutofit/>
          </a:bodyPr>
          <a:lstStyle/>
          <a:p>
            <a:r>
              <a:rPr lang="nb-NO" dirty="0"/>
              <a:t>Klikk for å redigere tittel</a:t>
            </a:r>
            <a:endParaRPr lang="en-US" dirty="0"/>
          </a:p>
        </p:txBody>
      </p:sp>
      <p:sp>
        <p:nvSpPr>
          <p:cNvPr id="5" name="Footer Placeholder 4"/>
          <p:cNvSpPr>
            <a:spLocks noGrp="1"/>
          </p:cNvSpPr>
          <p:nvPr>
            <p:ph type="ftr" sz="quarter" idx="3"/>
          </p:nvPr>
        </p:nvSpPr>
        <p:spPr>
          <a:xfrm>
            <a:off x="1774338" y="6460505"/>
            <a:ext cx="8997657" cy="138467"/>
          </a:xfrm>
          <a:prstGeom prst="rect">
            <a:avLst/>
          </a:prstGeom>
        </p:spPr>
        <p:txBody>
          <a:bodyPr vert="horz" wrap="square" lIns="0" tIns="0" rIns="0" bIns="0" rtlCol="0" anchor="ctr">
            <a:spAutoFit/>
          </a:bodyPr>
          <a:lstStyle>
            <a:lvl1pPr algn="l">
              <a:defRPr sz="900">
                <a:solidFill>
                  <a:schemeClr val="tx1"/>
                </a:solidFill>
              </a:defRPr>
            </a:lvl1pPr>
          </a:lstStyle>
          <a:p>
            <a:r>
              <a:rPr lang="nb-NO"/>
              <a:t>Bunntekst</a:t>
            </a:r>
            <a:endParaRPr lang="nb-NO" dirty="0"/>
          </a:p>
        </p:txBody>
      </p:sp>
      <p:sp>
        <p:nvSpPr>
          <p:cNvPr id="6" name="Slide Number Placeholder 5"/>
          <p:cNvSpPr>
            <a:spLocks noGrp="1"/>
          </p:cNvSpPr>
          <p:nvPr>
            <p:ph type="sldNum" sz="quarter" idx="4"/>
          </p:nvPr>
        </p:nvSpPr>
        <p:spPr>
          <a:xfrm>
            <a:off x="11135500" y="6460505"/>
            <a:ext cx="468190" cy="138467"/>
          </a:xfrm>
          <a:prstGeom prst="rect">
            <a:avLst/>
          </a:prstGeom>
        </p:spPr>
        <p:txBody>
          <a:bodyPr vert="horz" wrap="square" lIns="0" tIns="0" rIns="0" bIns="0" rtlCol="0" anchor="ctr">
            <a:spAutoFit/>
          </a:bodyPr>
          <a:lstStyle>
            <a:lvl1pPr algn="r">
              <a:defRPr sz="900">
                <a:solidFill>
                  <a:schemeClr val="tx1"/>
                </a:solidFill>
              </a:defRPr>
            </a:lvl1pPr>
          </a:lstStyle>
          <a:p>
            <a:fld id="{7D0233FF-1186-4D0A-89DE-C44C22CC98C6}" type="slidenum">
              <a:rPr lang="nb-NO" smtClean="0"/>
              <a:pPr/>
              <a:t>‹#›</a:t>
            </a:fld>
            <a:endParaRPr lang="nb-NO" dirty="0"/>
          </a:p>
        </p:txBody>
      </p:sp>
      <p:pic>
        <p:nvPicPr>
          <p:cNvPr id="8" name="Bilde 7">
            <a:extLst>
              <a:ext uri="{FF2B5EF4-FFF2-40B4-BE49-F238E27FC236}">
                <a16:creationId xmlns:a16="http://schemas.microsoft.com/office/drawing/2014/main" id="{2055F3F0-A9E5-0646-9DC7-379451BF80AE}"/>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539860" y="6287745"/>
            <a:ext cx="1251161" cy="435430"/>
          </a:xfrm>
          <a:prstGeom prst="rect">
            <a:avLst/>
          </a:prstGeom>
        </p:spPr>
      </p:pic>
    </p:spTree>
    <p:extLst>
      <p:ext uri="{BB962C8B-B14F-4D97-AF65-F5344CB8AC3E}">
        <p14:creationId xmlns:p14="http://schemas.microsoft.com/office/powerpoint/2010/main" val="3929867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6" r:id="rId34"/>
    <p:sldLayoutId id="2147483698" r:id="rId35"/>
    <p:sldLayoutId id="2147483699" r:id="rId36"/>
    <p:sldLayoutId id="2147483700" r:id="rId37"/>
  </p:sldLayoutIdLst>
  <p:hf hdr="0" dt="0"/>
  <p:txStyles>
    <p:titleStyle>
      <a:lvl1pPr algn="l" defTabSz="914172" rtl="0" eaLnBrk="1" latinLnBrk="0" hangingPunct="1">
        <a:lnSpc>
          <a:spcPct val="100000"/>
        </a:lnSpc>
        <a:spcBef>
          <a:spcPct val="0"/>
        </a:spcBef>
        <a:buNone/>
        <a:defRPr sz="3199" b="1" kern="1200">
          <a:solidFill>
            <a:schemeClr val="tx1"/>
          </a:solidFill>
          <a:latin typeface="Georgia" panose="02040502050405020303" pitchFamily="18" charset="0"/>
          <a:ea typeface="+mj-ea"/>
          <a:cs typeface="+mj-cs"/>
        </a:defRPr>
      </a:lvl1pPr>
    </p:titleStyle>
    <p:bodyStyle>
      <a:lvl1pPr marL="179982" indent="-179982" algn="l" defTabSz="914172" rtl="0" eaLnBrk="1" latinLnBrk="0" hangingPunct="1">
        <a:lnSpc>
          <a:spcPct val="100000"/>
        </a:lnSpc>
        <a:spcBef>
          <a:spcPts val="0"/>
        </a:spcBef>
        <a:spcAft>
          <a:spcPts val="800"/>
        </a:spcAft>
        <a:buFont typeface="Arial" panose="020B0604020202020204" pitchFamily="34" charset="0"/>
        <a:buChar char="•"/>
        <a:defRPr sz="2399" kern="1200">
          <a:solidFill>
            <a:schemeClr val="tx1"/>
          </a:solidFill>
          <a:latin typeface="+mn-lt"/>
          <a:ea typeface="+mn-ea"/>
          <a:cs typeface="+mn-cs"/>
        </a:defRPr>
      </a:lvl1pPr>
      <a:lvl2pPr marL="359964" indent="-179982" algn="l" defTabSz="914172" rtl="0" eaLnBrk="1" latinLnBrk="0" hangingPunct="1">
        <a:lnSpc>
          <a:spcPct val="100000"/>
        </a:lnSpc>
        <a:spcBef>
          <a:spcPts val="0"/>
        </a:spcBef>
        <a:spcAft>
          <a:spcPts val="800"/>
        </a:spcAft>
        <a:buFont typeface="Franklin Gothic Book" panose="020B0503020102020204" pitchFamily="34" charset="0"/>
        <a:buChar char="-"/>
        <a:defRPr sz="2399" kern="1200">
          <a:solidFill>
            <a:schemeClr val="tx1"/>
          </a:solidFill>
          <a:latin typeface="+mn-lt"/>
          <a:ea typeface="+mn-ea"/>
          <a:cs typeface="+mn-cs"/>
        </a:defRPr>
      </a:lvl2pPr>
      <a:lvl3pPr marL="539946" indent="-179982" algn="l" defTabSz="914172" rtl="0" eaLnBrk="1" latinLnBrk="0" hangingPunct="1">
        <a:lnSpc>
          <a:spcPct val="100000"/>
        </a:lnSpc>
        <a:spcBef>
          <a:spcPts val="0"/>
        </a:spcBef>
        <a:spcAft>
          <a:spcPts val="800"/>
        </a:spcAft>
        <a:buFont typeface="Franklin Gothic Book" panose="020B0503020102020204" pitchFamily="34" charset="0"/>
        <a:buChar char="-"/>
        <a:defRPr sz="2399" kern="1200">
          <a:solidFill>
            <a:schemeClr val="tx1"/>
          </a:solidFill>
          <a:latin typeface="+mn-lt"/>
          <a:ea typeface="+mn-ea"/>
          <a:cs typeface="+mn-cs"/>
        </a:defRPr>
      </a:lvl3pPr>
      <a:lvl4pPr marL="719928" indent="-179982" algn="l" defTabSz="914172" rtl="0" eaLnBrk="1" latinLnBrk="0" hangingPunct="1">
        <a:lnSpc>
          <a:spcPct val="100000"/>
        </a:lnSpc>
        <a:spcBef>
          <a:spcPts val="0"/>
        </a:spcBef>
        <a:spcAft>
          <a:spcPts val="800"/>
        </a:spcAft>
        <a:buFont typeface="Franklin Gothic Book" panose="020B0503020102020204" pitchFamily="34" charset="0"/>
        <a:buChar char="-"/>
        <a:defRPr sz="2399" kern="1200">
          <a:solidFill>
            <a:schemeClr val="tx1"/>
          </a:solidFill>
          <a:latin typeface="+mn-lt"/>
          <a:ea typeface="+mn-ea"/>
          <a:cs typeface="+mn-cs"/>
        </a:defRPr>
      </a:lvl4pPr>
      <a:lvl5pPr marL="899910" indent="-179982" algn="l" defTabSz="914172" rtl="0" eaLnBrk="1" latinLnBrk="0" hangingPunct="1">
        <a:lnSpc>
          <a:spcPct val="100000"/>
        </a:lnSpc>
        <a:spcBef>
          <a:spcPts val="0"/>
        </a:spcBef>
        <a:spcAft>
          <a:spcPts val="800"/>
        </a:spcAft>
        <a:buFont typeface="Franklin Gothic Book" panose="020B0503020102020204" pitchFamily="34" charset="0"/>
        <a:buChar char="-"/>
        <a:defRPr sz="2399" kern="1200">
          <a:solidFill>
            <a:schemeClr val="tx1"/>
          </a:solidFill>
          <a:latin typeface="+mn-lt"/>
          <a:ea typeface="+mn-ea"/>
          <a:cs typeface="+mn-cs"/>
        </a:defRPr>
      </a:lvl5pPr>
      <a:lvl6pPr marL="2513972" indent="-228542" algn="l" defTabSz="9141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056" indent="-228542" algn="l" defTabSz="9141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142" indent="-228542" algn="l" defTabSz="9141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228" indent="-228542" algn="l" defTabSz="914172"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72" rtl="0" eaLnBrk="1" latinLnBrk="0" hangingPunct="1">
        <a:defRPr sz="1799" kern="1200">
          <a:solidFill>
            <a:schemeClr val="tx1"/>
          </a:solidFill>
          <a:latin typeface="+mn-lt"/>
          <a:ea typeface="+mn-ea"/>
          <a:cs typeface="+mn-cs"/>
        </a:defRPr>
      </a:lvl1pPr>
      <a:lvl2pPr marL="457086" algn="l" defTabSz="914172" rtl="0" eaLnBrk="1" latinLnBrk="0" hangingPunct="1">
        <a:defRPr sz="1799" kern="1200">
          <a:solidFill>
            <a:schemeClr val="tx1"/>
          </a:solidFill>
          <a:latin typeface="+mn-lt"/>
          <a:ea typeface="+mn-ea"/>
          <a:cs typeface="+mn-cs"/>
        </a:defRPr>
      </a:lvl2pPr>
      <a:lvl3pPr marL="914172" algn="l" defTabSz="914172" rtl="0" eaLnBrk="1" latinLnBrk="0" hangingPunct="1">
        <a:defRPr sz="1799" kern="1200">
          <a:solidFill>
            <a:schemeClr val="tx1"/>
          </a:solidFill>
          <a:latin typeface="+mn-lt"/>
          <a:ea typeface="+mn-ea"/>
          <a:cs typeface="+mn-cs"/>
        </a:defRPr>
      </a:lvl3pPr>
      <a:lvl4pPr marL="1371257" algn="l" defTabSz="914172" rtl="0" eaLnBrk="1" latinLnBrk="0" hangingPunct="1">
        <a:defRPr sz="1799" kern="1200">
          <a:solidFill>
            <a:schemeClr val="tx1"/>
          </a:solidFill>
          <a:latin typeface="+mn-lt"/>
          <a:ea typeface="+mn-ea"/>
          <a:cs typeface="+mn-cs"/>
        </a:defRPr>
      </a:lvl4pPr>
      <a:lvl5pPr marL="1828342" algn="l" defTabSz="914172" rtl="0" eaLnBrk="1" latinLnBrk="0" hangingPunct="1">
        <a:defRPr sz="1799" kern="1200">
          <a:solidFill>
            <a:schemeClr val="tx1"/>
          </a:solidFill>
          <a:latin typeface="+mn-lt"/>
          <a:ea typeface="+mn-ea"/>
          <a:cs typeface="+mn-cs"/>
        </a:defRPr>
      </a:lvl5pPr>
      <a:lvl6pPr marL="2285428" algn="l" defTabSz="914172" rtl="0" eaLnBrk="1" latinLnBrk="0" hangingPunct="1">
        <a:defRPr sz="1799" kern="1200">
          <a:solidFill>
            <a:schemeClr val="tx1"/>
          </a:solidFill>
          <a:latin typeface="+mn-lt"/>
          <a:ea typeface="+mn-ea"/>
          <a:cs typeface="+mn-cs"/>
        </a:defRPr>
      </a:lvl6pPr>
      <a:lvl7pPr marL="2742514" algn="l" defTabSz="914172" rtl="0" eaLnBrk="1" latinLnBrk="0" hangingPunct="1">
        <a:defRPr sz="1799" kern="1200">
          <a:solidFill>
            <a:schemeClr val="tx1"/>
          </a:solidFill>
          <a:latin typeface="+mn-lt"/>
          <a:ea typeface="+mn-ea"/>
          <a:cs typeface="+mn-cs"/>
        </a:defRPr>
      </a:lvl7pPr>
      <a:lvl8pPr marL="3199600" algn="l" defTabSz="914172" rtl="0" eaLnBrk="1" latinLnBrk="0" hangingPunct="1">
        <a:defRPr sz="1799" kern="1200">
          <a:solidFill>
            <a:schemeClr val="tx1"/>
          </a:solidFill>
          <a:latin typeface="+mn-lt"/>
          <a:ea typeface="+mn-ea"/>
          <a:cs typeface="+mn-cs"/>
        </a:defRPr>
      </a:lvl8pPr>
      <a:lvl9pPr marL="3656686" algn="l" defTabSz="914172"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4">
          <p15:clr>
            <a:srgbClr val="F26B43"/>
          </p15:clr>
        </p15:guide>
        <p15:guide id="4" orient="horz" pos="414">
          <p15:clr>
            <a:srgbClr val="F26B43"/>
          </p15:clr>
        </p15:guide>
        <p15:guide id="8" orient="horz" pos="4138">
          <p15:clr>
            <a:srgbClr val="F26B43"/>
          </p15:clr>
        </p15:guide>
        <p15:guide id="9" pos="892">
          <p15:clr>
            <a:srgbClr val="F26B43"/>
          </p15:clr>
        </p15:guide>
        <p15:guide id="10" pos="6789">
          <p15:clr>
            <a:srgbClr val="F26B43"/>
          </p15:clr>
        </p15:guide>
        <p15:guide id="11" pos="3841">
          <p15:clr>
            <a:srgbClr val="F26B43"/>
          </p15:clr>
        </p15:guide>
        <p15:guide id="12" pos="3660">
          <p15:clr>
            <a:srgbClr val="F26B43"/>
          </p15:clr>
        </p15:guide>
        <p15:guide id="13" pos="40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5.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ssholder for bilde 11">
            <a:extLst>
              <a:ext uri="{FF2B5EF4-FFF2-40B4-BE49-F238E27FC236}">
                <a16:creationId xmlns:a16="http://schemas.microsoft.com/office/drawing/2014/main" id="{F9DA31E0-5B30-4F64-B895-5FC448CE42F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1" y="100"/>
            <a:ext cx="12205906" cy="6857250"/>
          </a:xfrm>
        </p:spPr>
      </p:pic>
      <p:pic>
        <p:nvPicPr>
          <p:cNvPr id="13" name="Bilde 12" descr="Et bilde som inneholder tegning&#10;&#10;Automatisk generert beskrivelse">
            <a:extLst>
              <a:ext uri="{FF2B5EF4-FFF2-40B4-BE49-F238E27FC236}">
                <a16:creationId xmlns:a16="http://schemas.microsoft.com/office/drawing/2014/main" id="{417D0445-A84F-4E9B-AC4F-40CB83A1C394}"/>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8862525" y="5561039"/>
            <a:ext cx="2904284" cy="871285"/>
          </a:xfrm>
          <a:prstGeom prst="rect">
            <a:avLst/>
          </a:prstGeom>
          <a:noFill/>
        </p:spPr>
      </p:pic>
      <p:sp>
        <p:nvSpPr>
          <p:cNvPr id="14" name="TekstSylinder 13">
            <a:extLst>
              <a:ext uri="{FF2B5EF4-FFF2-40B4-BE49-F238E27FC236}">
                <a16:creationId xmlns:a16="http://schemas.microsoft.com/office/drawing/2014/main" id="{C077B9BC-7727-4397-851E-790A0A9E2CE8}"/>
              </a:ext>
            </a:extLst>
          </p:cNvPr>
          <p:cNvSpPr txBox="1"/>
          <p:nvPr/>
        </p:nvSpPr>
        <p:spPr>
          <a:xfrm>
            <a:off x="510567" y="1871989"/>
            <a:ext cx="9712220" cy="1723292"/>
          </a:xfrm>
          <a:prstGeom prst="rect">
            <a:avLst/>
          </a:prstGeom>
          <a:noFill/>
        </p:spPr>
        <p:txBody>
          <a:bodyPr wrap="square" rtlCol="0">
            <a:spAutoFit/>
          </a:bodyPr>
          <a:lstStyle/>
          <a:p>
            <a:pPr defTabSz="228577">
              <a:defRPr/>
            </a:pPr>
            <a:r>
              <a:rPr lang="nb-NO" sz="3199" b="1" dirty="0">
                <a:solidFill>
                  <a:srgbClr val="FFFFFF">
                    <a:alpha val="60000"/>
                  </a:srgbClr>
                </a:solidFill>
                <a:latin typeface="Georgia" panose="02040502050405020303" pitchFamily="18" charset="0"/>
              </a:rPr>
              <a:t>Fremtidens grenseløse togforbindelser</a:t>
            </a:r>
          </a:p>
          <a:p>
            <a:pPr defTabSz="228577">
              <a:defRPr/>
            </a:pPr>
            <a:r>
              <a:rPr lang="nb-NO" b="1" dirty="0" err="1">
                <a:solidFill>
                  <a:srgbClr val="FFFFFF">
                    <a:alpha val="60000"/>
                  </a:srgbClr>
                </a:solidFill>
                <a:latin typeface="Georgia" panose="02040502050405020303" pitchFamily="18" charset="0"/>
              </a:rPr>
              <a:t>Webinar</a:t>
            </a:r>
            <a:r>
              <a:rPr lang="nb-NO" b="1" dirty="0">
                <a:solidFill>
                  <a:srgbClr val="FFFFFF">
                    <a:alpha val="60000"/>
                  </a:srgbClr>
                </a:solidFill>
                <a:latin typeface="Georgia" panose="02040502050405020303" pitchFamily="18" charset="0"/>
              </a:rPr>
              <a:t>  23. oktober 2020</a:t>
            </a:r>
          </a:p>
          <a:p>
            <a:pPr defTabSz="228577">
              <a:defRPr/>
            </a:pPr>
            <a:endParaRPr lang="nb-NO" sz="3199" b="1" dirty="0">
              <a:solidFill>
                <a:srgbClr val="FFFFFF">
                  <a:alpha val="60000"/>
                </a:srgbClr>
              </a:solidFill>
              <a:latin typeface="Georgia" panose="02040502050405020303" pitchFamily="18" charset="0"/>
            </a:endParaRPr>
          </a:p>
          <a:p>
            <a:pPr defTabSz="228577">
              <a:defRPr/>
            </a:pPr>
            <a:r>
              <a:rPr lang="nb-NO" sz="2400" b="1" dirty="0">
                <a:solidFill>
                  <a:srgbClr val="FFFFFF">
                    <a:alpha val="60000"/>
                  </a:srgbClr>
                </a:solidFill>
                <a:latin typeface="Georgia" panose="02040502050405020303" pitchFamily="18" charset="0"/>
              </a:rPr>
              <a:t>Jernbanedirektør Kirsti L. Slotsvik</a:t>
            </a:r>
          </a:p>
        </p:txBody>
      </p:sp>
    </p:spTree>
    <p:extLst>
      <p:ext uri="{BB962C8B-B14F-4D97-AF65-F5344CB8AC3E}">
        <p14:creationId xmlns:p14="http://schemas.microsoft.com/office/powerpoint/2010/main" val="1735147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304889-CB0E-49EB-A653-370B736FE6D4}"/>
              </a:ext>
            </a:extLst>
          </p:cNvPr>
          <p:cNvSpPr>
            <a:spLocks noGrp="1"/>
          </p:cNvSpPr>
          <p:nvPr>
            <p:ph type="title"/>
          </p:nvPr>
        </p:nvSpPr>
        <p:spPr/>
        <p:txBody>
          <a:bodyPr/>
          <a:lstStyle/>
          <a:p>
            <a:r>
              <a:rPr lang="nb-NO"/>
              <a:t>Oslo - Gøteborg</a:t>
            </a:r>
          </a:p>
        </p:txBody>
      </p:sp>
      <p:sp>
        <p:nvSpPr>
          <p:cNvPr id="3" name="Plassholder for innhold 2">
            <a:extLst>
              <a:ext uri="{FF2B5EF4-FFF2-40B4-BE49-F238E27FC236}">
                <a16:creationId xmlns:a16="http://schemas.microsoft.com/office/drawing/2014/main" id="{9F0AB8DD-0756-4C75-8AAD-63A7D7D02267}"/>
              </a:ext>
            </a:extLst>
          </p:cNvPr>
          <p:cNvSpPr>
            <a:spLocks noGrp="1"/>
          </p:cNvSpPr>
          <p:nvPr>
            <p:ph idx="1"/>
          </p:nvPr>
        </p:nvSpPr>
        <p:spPr/>
        <p:txBody>
          <a:bodyPr/>
          <a:lstStyle/>
          <a:p>
            <a:pPr marL="0" indent="0">
              <a:buNone/>
            </a:pPr>
            <a:endParaRPr lang="nb-NO"/>
          </a:p>
        </p:txBody>
      </p:sp>
      <p:sp>
        <p:nvSpPr>
          <p:cNvPr id="4" name="Plassholder for bunntekst 3">
            <a:extLst>
              <a:ext uri="{FF2B5EF4-FFF2-40B4-BE49-F238E27FC236}">
                <a16:creationId xmlns:a16="http://schemas.microsoft.com/office/drawing/2014/main" id="{B07CCE11-794C-4E5C-B47C-30CEB2D8A26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DDB7685-5CCD-4778-B984-A34C7495D80E}"/>
              </a:ext>
            </a:extLst>
          </p:cNvPr>
          <p:cNvSpPr>
            <a:spLocks noGrp="1"/>
          </p:cNvSpPr>
          <p:nvPr>
            <p:ph type="sldNum" sz="quarter" idx="12"/>
          </p:nvPr>
        </p:nvSpPr>
        <p:spPr/>
        <p:txBody>
          <a:bodyPr/>
          <a:lstStyle/>
          <a:p>
            <a:fld id="{7D0233FF-1186-4D0A-89DE-C44C22CC98C6}" type="slidenum">
              <a:rPr lang="nb-NO" smtClean="0"/>
              <a:t>10</a:t>
            </a:fld>
            <a:endParaRPr lang="nb-NO"/>
          </a:p>
        </p:txBody>
      </p:sp>
      <p:sp>
        <p:nvSpPr>
          <p:cNvPr id="6" name="TekstSylinder 5">
            <a:extLst>
              <a:ext uri="{FF2B5EF4-FFF2-40B4-BE49-F238E27FC236}">
                <a16:creationId xmlns:a16="http://schemas.microsoft.com/office/drawing/2014/main" id="{59F64975-4952-47BA-8595-E91F8643B574}"/>
              </a:ext>
            </a:extLst>
          </p:cNvPr>
          <p:cNvSpPr txBox="1"/>
          <p:nvPr/>
        </p:nvSpPr>
        <p:spPr>
          <a:xfrm>
            <a:off x="1212352" y="1515552"/>
            <a:ext cx="6615228" cy="4678204"/>
          </a:xfrm>
          <a:prstGeom prst="rect">
            <a:avLst/>
          </a:prstGeom>
          <a:noFill/>
        </p:spPr>
        <p:txBody>
          <a:bodyPr wrap="square" rtlCol="0">
            <a:spAutoFit/>
          </a:bodyPr>
          <a:lstStyle/>
          <a:p>
            <a:r>
              <a:rPr lang="nb-NO" sz="2800" b="1" dirty="0"/>
              <a:t>Satsing</a:t>
            </a:r>
          </a:p>
          <a:p>
            <a:pPr marL="285750" indent="-285750">
              <a:buFont typeface="Arial" panose="020B0604020202020204" pitchFamily="34" charset="0"/>
              <a:buChar char="•"/>
            </a:pPr>
            <a:r>
              <a:rPr lang="nb-NO" dirty="0"/>
              <a:t>NTP 2022-2033: </a:t>
            </a:r>
          </a:p>
          <a:p>
            <a:pPr marL="742950" lvl="1" indent="-285750">
              <a:buFont typeface="Arial" panose="020B0604020202020204" pitchFamily="34" charset="0"/>
              <a:buChar char="•"/>
            </a:pPr>
            <a:r>
              <a:rPr lang="nb-NO" dirty="0"/>
              <a:t>Redusert reisetid og timinuttersintervall Oslo-Ski, to tog/t Oslo-Moss (Follobanen 2022/2023 og parsell gjennom Moss 2025)</a:t>
            </a:r>
          </a:p>
          <a:p>
            <a:pPr marL="742950" lvl="1" indent="-285750">
              <a:buFont typeface="Arial" panose="020B0604020202020204" pitchFamily="34" charset="0"/>
              <a:buChar char="•"/>
            </a:pPr>
            <a:r>
              <a:rPr lang="nb-NO" dirty="0"/>
              <a:t>Strekningen videre mot Fredrikstad og Sarpsborg: Optimalisert tilbudskonsept – mer jernbane for pengene</a:t>
            </a:r>
          </a:p>
          <a:p>
            <a:pPr marL="742950" lvl="1" indent="-285750">
              <a:buFont typeface="Arial" panose="020B0604020202020204" pitchFamily="34" charset="0"/>
              <a:buChar char="•"/>
            </a:pPr>
            <a:r>
              <a:rPr lang="nb-NO" dirty="0"/>
              <a:t>Tilrettelegge for 740 m godstog</a:t>
            </a:r>
          </a:p>
          <a:p>
            <a:pPr lvl="1"/>
            <a:endParaRPr lang="nb-NO" dirty="0"/>
          </a:p>
          <a:p>
            <a:pPr marL="285750" indent="-285750">
              <a:buFont typeface="Arial" panose="020B0604020202020204" pitchFamily="34" charset="0"/>
              <a:buChar char="•"/>
            </a:pPr>
            <a:r>
              <a:rPr lang="nb-NO" dirty="0"/>
              <a:t>Trafikken på Østfoldbanen inngår i Trafikkpakke 4 med planlagt oppstart 2023</a:t>
            </a:r>
          </a:p>
          <a:p>
            <a:endParaRPr lang="nb-NO" dirty="0"/>
          </a:p>
          <a:p>
            <a:pPr marL="285750" indent="-285750">
              <a:buFont typeface="Arial" panose="020B0604020202020204" pitchFamily="34" charset="0"/>
              <a:buChar char="•"/>
            </a:pPr>
            <a:r>
              <a:rPr lang="nb-NO" dirty="0"/>
              <a:t>Fjerntogstrategien: Potensial for økt tilbud til Gøteborg og videre sørover</a:t>
            </a:r>
          </a:p>
          <a:p>
            <a:pPr lvl="1"/>
            <a:endParaRPr lang="nb-NO" dirty="0"/>
          </a:p>
          <a:p>
            <a:pPr marL="285750" indent="-285750">
              <a:buFont typeface="Arial" panose="020B0604020202020204" pitchFamily="34" charset="0"/>
              <a:buChar char="•"/>
            </a:pPr>
            <a:endParaRPr lang="nb-NO" dirty="0"/>
          </a:p>
        </p:txBody>
      </p:sp>
      <p:pic>
        <p:nvPicPr>
          <p:cNvPr id="1026" name="Picture 2">
            <a:extLst>
              <a:ext uri="{FF2B5EF4-FFF2-40B4-BE49-F238E27FC236}">
                <a16:creationId xmlns:a16="http://schemas.microsoft.com/office/drawing/2014/main" id="{3EA26F47-2D6D-41D9-A423-AF2E10774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315638" y="1525277"/>
            <a:ext cx="5478148" cy="410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214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Blink">
            <a:extLst>
              <a:ext uri="{FF2B5EF4-FFF2-40B4-BE49-F238E27FC236}">
                <a16:creationId xmlns:a16="http://schemas.microsoft.com/office/drawing/2014/main" id="{51BBAB39-9976-458A-A3BB-722D4285491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6594421" y="1915928"/>
            <a:ext cx="3969766" cy="3969766"/>
          </a:xfrm>
        </p:spPr>
      </p:pic>
      <p:sp>
        <p:nvSpPr>
          <p:cNvPr id="3" name="Plassholder for innhold 2">
            <a:extLst>
              <a:ext uri="{FF2B5EF4-FFF2-40B4-BE49-F238E27FC236}">
                <a16:creationId xmlns:a16="http://schemas.microsoft.com/office/drawing/2014/main" id="{10ABAFB6-AC82-4F53-93D5-F5CDF726F074}"/>
              </a:ext>
            </a:extLst>
          </p:cNvPr>
          <p:cNvSpPr>
            <a:spLocks noGrp="1"/>
          </p:cNvSpPr>
          <p:nvPr>
            <p:ph idx="16"/>
          </p:nvPr>
        </p:nvSpPr>
        <p:spPr>
          <a:xfrm>
            <a:off x="1415682" y="1915929"/>
            <a:ext cx="4390857" cy="4248415"/>
          </a:xfrm>
        </p:spPr>
        <p:txBody>
          <a:bodyPr>
            <a:normAutofit/>
          </a:bodyPr>
          <a:lstStyle/>
          <a:p>
            <a:r>
              <a:rPr lang="nb-NO" u="sng" dirty="0"/>
              <a:t>Behov</a:t>
            </a:r>
            <a:r>
              <a:rPr lang="nb-NO" dirty="0"/>
              <a:t>: Se på tilbudet for persontogreiser i dag, og hva de reisende ønsker av forbedringer</a:t>
            </a:r>
          </a:p>
          <a:p>
            <a:r>
              <a:rPr lang="nb-NO" u="sng" dirty="0"/>
              <a:t>Mål: </a:t>
            </a:r>
            <a:r>
              <a:rPr lang="nb-NO" dirty="0"/>
              <a:t>Å etablere ulike tilbudsforbedringer for persontogtransport til kontinentet</a:t>
            </a:r>
          </a:p>
        </p:txBody>
      </p:sp>
      <p:sp>
        <p:nvSpPr>
          <p:cNvPr id="4" name="Tittel 3">
            <a:extLst>
              <a:ext uri="{FF2B5EF4-FFF2-40B4-BE49-F238E27FC236}">
                <a16:creationId xmlns:a16="http://schemas.microsoft.com/office/drawing/2014/main" id="{AA90991D-2886-4056-AA12-58B6899D34BF}"/>
              </a:ext>
            </a:extLst>
          </p:cNvPr>
          <p:cNvSpPr>
            <a:spLocks noGrp="1"/>
          </p:cNvSpPr>
          <p:nvPr>
            <p:ph type="title"/>
          </p:nvPr>
        </p:nvSpPr>
        <p:spPr>
          <a:xfrm>
            <a:off x="1415682" y="530978"/>
            <a:ext cx="9359051" cy="984629"/>
          </a:xfrm>
        </p:spPr>
        <p:txBody>
          <a:bodyPr anchor="b">
            <a:normAutofit/>
          </a:bodyPr>
          <a:lstStyle/>
          <a:p>
            <a:r>
              <a:rPr lang="nb-NO" dirty="0"/>
              <a:t>Utredning Persontog til utlandet</a:t>
            </a:r>
          </a:p>
        </p:txBody>
      </p:sp>
    </p:spTree>
    <p:extLst>
      <p:ext uri="{BB962C8B-B14F-4D97-AF65-F5344CB8AC3E}">
        <p14:creationId xmlns:p14="http://schemas.microsoft.com/office/powerpoint/2010/main" val="2387577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Tog">
            <a:extLst>
              <a:ext uri="{FF2B5EF4-FFF2-40B4-BE49-F238E27FC236}">
                <a16:creationId xmlns:a16="http://schemas.microsoft.com/office/drawing/2014/main" id="{59D18BFA-26E6-4033-82E3-9755FC7FF1E4}"/>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4807" b="4807"/>
          <a:stretch/>
        </p:blipFill>
        <p:spPr>
          <a:xfrm>
            <a:off x="6383876" y="1916453"/>
            <a:ext cx="4390857" cy="3968716"/>
          </a:xfrm>
        </p:spPr>
      </p:pic>
      <p:sp>
        <p:nvSpPr>
          <p:cNvPr id="3" name="Plassholder for innhold 2">
            <a:extLst>
              <a:ext uri="{FF2B5EF4-FFF2-40B4-BE49-F238E27FC236}">
                <a16:creationId xmlns:a16="http://schemas.microsoft.com/office/drawing/2014/main" id="{B3070E2D-99E3-4350-96D9-8F5B6B13048C}"/>
              </a:ext>
            </a:extLst>
          </p:cNvPr>
          <p:cNvSpPr>
            <a:spLocks noGrp="1"/>
          </p:cNvSpPr>
          <p:nvPr>
            <p:ph idx="16"/>
          </p:nvPr>
        </p:nvSpPr>
        <p:spPr>
          <a:xfrm>
            <a:off x="1415682" y="1915929"/>
            <a:ext cx="5357077" cy="4484871"/>
          </a:xfrm>
        </p:spPr>
        <p:txBody>
          <a:bodyPr>
            <a:normAutofit/>
          </a:bodyPr>
          <a:lstStyle/>
          <a:p>
            <a:pPr>
              <a:spcAft>
                <a:spcPts val="600"/>
              </a:spcAft>
            </a:pPr>
            <a:r>
              <a:rPr lang="nb-NO" sz="1800" b="1" dirty="0"/>
              <a:t>På kort sikt (bl.a.):</a:t>
            </a:r>
          </a:p>
          <a:p>
            <a:pPr lvl="1">
              <a:spcAft>
                <a:spcPts val="600"/>
              </a:spcAft>
            </a:pPr>
            <a:r>
              <a:rPr lang="nb-NO" sz="1600" dirty="0"/>
              <a:t>Bedre ruteinformasjon </a:t>
            </a:r>
          </a:p>
          <a:p>
            <a:pPr lvl="1">
              <a:spcAft>
                <a:spcPts val="600"/>
              </a:spcAft>
            </a:pPr>
            <a:r>
              <a:rPr lang="nb-NO" sz="1600" dirty="0"/>
              <a:t>Enklere billettering</a:t>
            </a:r>
          </a:p>
          <a:p>
            <a:pPr lvl="1">
              <a:spcAft>
                <a:spcPts val="600"/>
              </a:spcAft>
            </a:pPr>
            <a:r>
              <a:rPr lang="nb-NO" sz="1600" dirty="0"/>
              <a:t>Bedre korrespondanse</a:t>
            </a:r>
          </a:p>
          <a:p>
            <a:pPr lvl="1">
              <a:spcAft>
                <a:spcPts val="600"/>
              </a:spcAft>
            </a:pPr>
            <a:r>
              <a:rPr lang="nb-NO" sz="1600" dirty="0"/>
              <a:t>Tilbud fra Norge som matcher Sveriges ønske om nattog fra Stockholm/Malmø til kontinentet i 2022?</a:t>
            </a:r>
          </a:p>
          <a:p>
            <a:pPr>
              <a:spcAft>
                <a:spcPts val="600"/>
              </a:spcAft>
            </a:pPr>
            <a:r>
              <a:rPr lang="nb-NO" sz="1800" b="1" dirty="0"/>
              <a:t>På lang sikt:</a:t>
            </a:r>
          </a:p>
          <a:p>
            <a:pPr lvl="1">
              <a:spcAft>
                <a:spcPts val="600"/>
              </a:spcAft>
            </a:pPr>
            <a:r>
              <a:rPr lang="nb-NO" sz="1600" dirty="0"/>
              <a:t>Se på hva som kan være aktuelt ved f.eks. elektrifisering av Meråkerbanen og forbedringer av Kongsvingerbanen og Østfoldbanen, samt forbedringer i utlandet</a:t>
            </a:r>
          </a:p>
          <a:p>
            <a:pPr marL="359856" lvl="1" indent="0">
              <a:spcAft>
                <a:spcPts val="600"/>
              </a:spcAft>
              <a:buNone/>
            </a:pPr>
            <a:endParaRPr lang="nb-NO" sz="1600" dirty="0"/>
          </a:p>
        </p:txBody>
      </p:sp>
      <p:sp>
        <p:nvSpPr>
          <p:cNvPr id="4" name="Tittel 3">
            <a:extLst>
              <a:ext uri="{FF2B5EF4-FFF2-40B4-BE49-F238E27FC236}">
                <a16:creationId xmlns:a16="http://schemas.microsoft.com/office/drawing/2014/main" id="{DF74B07E-3200-4E13-9BBF-07F7A218B64E}"/>
              </a:ext>
            </a:extLst>
          </p:cNvPr>
          <p:cNvSpPr>
            <a:spLocks noGrp="1"/>
          </p:cNvSpPr>
          <p:nvPr>
            <p:ph type="title"/>
          </p:nvPr>
        </p:nvSpPr>
        <p:spPr>
          <a:xfrm>
            <a:off x="1415682" y="530978"/>
            <a:ext cx="9359051" cy="984629"/>
          </a:xfrm>
        </p:spPr>
        <p:txBody>
          <a:bodyPr anchor="b">
            <a:normAutofit/>
          </a:bodyPr>
          <a:lstStyle/>
          <a:p>
            <a:r>
              <a:rPr lang="nb-NO"/>
              <a:t>Tilbudsforbedringer på kort og lang sikt</a:t>
            </a:r>
          </a:p>
        </p:txBody>
      </p:sp>
    </p:spTree>
    <p:extLst>
      <p:ext uri="{BB962C8B-B14F-4D97-AF65-F5344CB8AC3E}">
        <p14:creationId xmlns:p14="http://schemas.microsoft.com/office/powerpoint/2010/main" val="3669614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57DE9-0540-C14E-B7B7-77C607228CA5}"/>
              </a:ext>
            </a:extLst>
          </p:cNvPr>
          <p:cNvSpPr>
            <a:spLocks noGrp="1"/>
          </p:cNvSpPr>
          <p:nvPr>
            <p:ph type="title"/>
          </p:nvPr>
        </p:nvSpPr>
        <p:spPr/>
        <p:txBody>
          <a:bodyPr/>
          <a:lstStyle/>
          <a:p>
            <a:r>
              <a:rPr lang="nb-NO"/>
              <a:t>Noen funn fra Opinions markedsundersøkelse</a:t>
            </a:r>
          </a:p>
        </p:txBody>
      </p:sp>
      <p:sp>
        <p:nvSpPr>
          <p:cNvPr id="3" name="Slide Number Placeholder 2">
            <a:extLst>
              <a:ext uri="{FF2B5EF4-FFF2-40B4-BE49-F238E27FC236}">
                <a16:creationId xmlns:a16="http://schemas.microsoft.com/office/drawing/2014/main" id="{3971D70C-7636-F94D-8256-02F64282E6FA}"/>
              </a:ext>
            </a:extLst>
          </p:cNvPr>
          <p:cNvSpPr>
            <a:spLocks noGrp="1"/>
          </p:cNvSpPr>
          <p:nvPr>
            <p:ph type="sldNum" sz="quarter" idx="12"/>
          </p:nvPr>
        </p:nvSpPr>
        <p:spPr/>
        <p:txBody>
          <a:bodyPr/>
          <a:lstStyle/>
          <a:p>
            <a:fld id="{2A7D75EB-BD23-FF4F-80AE-955DA86030AC}" type="slidenum">
              <a:rPr lang="nb-NO" smtClean="0"/>
              <a:t>13</a:t>
            </a:fld>
            <a:endParaRPr lang="nb-NO"/>
          </a:p>
        </p:txBody>
      </p:sp>
      <p:sp>
        <p:nvSpPr>
          <p:cNvPr id="5" name="Plassholder for innhold 2">
            <a:extLst>
              <a:ext uri="{FF2B5EF4-FFF2-40B4-BE49-F238E27FC236}">
                <a16:creationId xmlns:a16="http://schemas.microsoft.com/office/drawing/2014/main" id="{3109AFD0-3CD3-2A4A-9A2B-7667A47C26E5}"/>
              </a:ext>
            </a:extLst>
          </p:cNvPr>
          <p:cNvSpPr txBox="1">
            <a:spLocks/>
          </p:cNvSpPr>
          <p:nvPr/>
        </p:nvSpPr>
        <p:spPr>
          <a:xfrm>
            <a:off x="839786" y="1558456"/>
            <a:ext cx="6877051" cy="2524018"/>
          </a:xfrm>
          <a:prstGeom prst="rect">
            <a:avLst/>
          </a:prstGeom>
        </p:spPr>
        <p:txBody>
          <a:bodyPr/>
          <a:lstStyle>
            <a:lvl1pPr marL="361950" indent="-474663" algn="l" defTabSz="914400" rtl="0" eaLnBrk="1" latinLnBrk="0" hangingPunct="1">
              <a:lnSpc>
                <a:spcPct val="100000"/>
              </a:lnSpc>
              <a:spcBef>
                <a:spcPts val="1000"/>
              </a:spcBef>
              <a:buFontTx/>
              <a:buBlip>
                <a:blip r:embed="rId3"/>
              </a:buBlip>
              <a:tabLst/>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b-NO" sz="1400"/>
              <a:t>Det først og fremst de andre nordiske storbyer befolkningen vurderer som mest aktuelle å reise til med tog. </a:t>
            </a:r>
          </a:p>
          <a:p>
            <a:pPr marL="285750" indent="-285750">
              <a:buFont typeface="Arial" panose="020B0604020202020204" pitchFamily="34" charset="0"/>
              <a:buChar char="•"/>
            </a:pPr>
            <a:r>
              <a:rPr lang="nb-NO" sz="1400"/>
              <a:t>Stockholm er den byen aller flest ser på som et aktuelt reisemål med tog, og nesten 3 av 4 sier de kunne vurdert en slik reise.</a:t>
            </a:r>
            <a:endParaRPr lang="en-NO" sz="1400"/>
          </a:p>
          <a:p>
            <a:pPr marL="285750" indent="-285750">
              <a:buFont typeface="Arial" panose="020B0604020202020204" pitchFamily="34" charset="0"/>
              <a:buChar char="•"/>
            </a:pPr>
            <a:r>
              <a:rPr lang="nb-NO" sz="1400"/>
              <a:t>Gøteborg og København er de byene som nest flest mener de kunne vurdert og reist til med tog. </a:t>
            </a:r>
          </a:p>
          <a:p>
            <a:pPr marL="0" indent="0">
              <a:buNone/>
            </a:pPr>
            <a:endParaRPr lang="nb-NO" sz="1400">
              <a:ea typeface="Arial" panose="020B060402020202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A36A9AA8-1BD5-4E4C-A4E1-5653EC3129D1}"/>
              </a:ext>
            </a:extLst>
          </p:cNvPr>
          <p:cNvGraphicFramePr/>
          <p:nvPr/>
        </p:nvGraphicFramePr>
        <p:xfrm>
          <a:off x="8148637" y="1553211"/>
          <a:ext cx="3240088" cy="456979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C56DDE24-9D35-4B4D-9379-CCBC6D2F2BBD}"/>
              </a:ext>
            </a:extLst>
          </p:cNvPr>
          <p:cNvSpPr/>
          <p:nvPr/>
        </p:nvSpPr>
        <p:spPr>
          <a:xfrm>
            <a:off x="8148637" y="6145615"/>
            <a:ext cx="3203577" cy="646331"/>
          </a:xfrm>
          <a:prstGeom prst="rect">
            <a:avLst/>
          </a:prstGeom>
        </p:spPr>
        <p:txBody>
          <a:bodyPr wrap="square">
            <a:spAutoFit/>
          </a:bodyPr>
          <a:lstStyle/>
          <a:p>
            <a:pPr>
              <a:spcAft>
                <a:spcPts val="1000"/>
              </a:spcAft>
            </a:pPr>
            <a:r>
              <a:rPr lang="nb-NO" sz="900" i="1">
                <a:solidFill>
                  <a:srgbClr val="F26649"/>
                </a:solidFill>
                <a:latin typeface="Arial" panose="020B0604020202020204" pitchFamily="34" charset="0"/>
                <a:ea typeface="Arial" panose="020B0604020202020204" pitchFamily="34" charset="0"/>
                <a:cs typeface="Times New Roman" panose="02020603050405020304" pitchFamily="18" charset="0"/>
              </a:rPr>
              <a:t>Uavhengig av din erfaring og uavhengig hva som finnes av rutetilbud og muligheter i dag. Til hvilke byer i Europa kunne du vurdert å benytte tog som transportmiddel minst en vei.</a:t>
            </a:r>
            <a:endParaRPr lang="en-NO" sz="900" i="1">
              <a:solidFill>
                <a:srgbClr val="F26649"/>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TekstSylinder 3">
            <a:extLst>
              <a:ext uri="{FF2B5EF4-FFF2-40B4-BE49-F238E27FC236}">
                <a16:creationId xmlns:a16="http://schemas.microsoft.com/office/drawing/2014/main" id="{AD626A1A-94A3-4197-A693-075343BE6788}"/>
              </a:ext>
            </a:extLst>
          </p:cNvPr>
          <p:cNvSpPr txBox="1"/>
          <p:nvPr/>
        </p:nvSpPr>
        <p:spPr>
          <a:xfrm>
            <a:off x="803275" y="5883564"/>
            <a:ext cx="3240088" cy="307777"/>
          </a:xfrm>
          <a:prstGeom prst="rect">
            <a:avLst/>
          </a:prstGeom>
          <a:noFill/>
        </p:spPr>
        <p:txBody>
          <a:bodyPr wrap="square" rtlCol="0">
            <a:spAutoFit/>
          </a:bodyPr>
          <a:lstStyle/>
          <a:p>
            <a:r>
              <a:rPr lang="nb-NO" sz="1400" i="1"/>
              <a:t>Kilde: Opinion 2020</a:t>
            </a:r>
          </a:p>
        </p:txBody>
      </p:sp>
    </p:spTree>
    <p:extLst>
      <p:ext uri="{BB962C8B-B14F-4D97-AF65-F5344CB8AC3E}">
        <p14:creationId xmlns:p14="http://schemas.microsoft.com/office/powerpoint/2010/main" val="6417417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0A0BC9B-3805-46D8-A0E1-25835E2A03A1}"/>
              </a:ext>
            </a:extLst>
          </p:cNvPr>
          <p:cNvSpPr>
            <a:spLocks noGrp="1"/>
          </p:cNvSpPr>
          <p:nvPr>
            <p:ph type="body" sz="quarter" idx="10"/>
          </p:nvPr>
        </p:nvSpPr>
        <p:spPr>
          <a:xfrm>
            <a:off x="5610225" y="946991"/>
            <a:ext cx="5778500" cy="1586346"/>
          </a:xfrm>
        </p:spPr>
        <p:txBody>
          <a:bodyPr>
            <a:noAutofit/>
          </a:bodyPr>
          <a:lstStyle/>
          <a:p>
            <a:pPr>
              <a:spcBef>
                <a:spcPts val="0"/>
              </a:spcBef>
            </a:pPr>
            <a:r>
              <a:rPr lang="nb-NO" sz="1400" b="1"/>
              <a:t>Tog til utlandet oppleves ikke effektivt og sømløst nok.</a:t>
            </a:r>
            <a:endParaRPr lang="en-NO" sz="1400"/>
          </a:p>
          <a:p>
            <a:pPr>
              <a:spcBef>
                <a:spcPts val="0"/>
              </a:spcBef>
            </a:pPr>
            <a:r>
              <a:rPr lang="nb-NO"/>
              <a:t>For å økte attraktivitet og aktualitet av togreiser til utlandet må toget kunne ta reisende raskt og effektivt ut av Norge og videre ut i Europa. I dag foretrekker mange å reise med fly på grunn av kortere reisetid. Skal toget kunne bli en reell utfordrer til fly på utenlandsreiser må tilbudet koordineres bedre slik at det oppleves mer effektivt for de reisende. Dette dreier seg først og fremst om økt eller garantert korrespondanse ved overganger, men også utarbeidelse av direkteruter til byer utenfor Norden. </a:t>
            </a:r>
            <a:endParaRPr lang="en-NO"/>
          </a:p>
        </p:txBody>
      </p:sp>
      <p:sp>
        <p:nvSpPr>
          <p:cNvPr id="3" name="Plassholder for tekst 2">
            <a:extLst>
              <a:ext uri="{FF2B5EF4-FFF2-40B4-BE49-F238E27FC236}">
                <a16:creationId xmlns:a16="http://schemas.microsoft.com/office/drawing/2014/main" id="{95550374-A1B3-4BAF-AB01-F550BED2B592}"/>
              </a:ext>
            </a:extLst>
          </p:cNvPr>
          <p:cNvSpPr>
            <a:spLocks noGrp="1"/>
          </p:cNvSpPr>
          <p:nvPr>
            <p:ph type="body" sz="quarter" idx="13"/>
          </p:nvPr>
        </p:nvSpPr>
        <p:spPr>
          <a:xfrm>
            <a:off x="5610224" y="2635605"/>
            <a:ext cx="5778501" cy="1851287"/>
          </a:xfrm>
        </p:spPr>
        <p:txBody>
          <a:bodyPr>
            <a:noAutofit/>
          </a:bodyPr>
          <a:lstStyle/>
          <a:p>
            <a:pPr>
              <a:spcBef>
                <a:spcPts val="0"/>
              </a:spcBef>
            </a:pPr>
            <a:r>
              <a:rPr lang="nb-NO" sz="1300" b="1"/>
              <a:t>Priser oppleves ikke gunstige sammenlignet med fly på tilsvarende reiser.</a:t>
            </a:r>
            <a:r>
              <a:rPr lang="nb-NO" sz="1300"/>
              <a:t> </a:t>
            </a:r>
          </a:p>
          <a:p>
            <a:pPr>
              <a:spcBef>
                <a:spcPts val="0"/>
              </a:spcBef>
            </a:pPr>
            <a:r>
              <a:rPr lang="nb-NO"/>
              <a:t>For å kunne konkurrere med fly må også prisene oppleves gunstige sammenlignet med flyreiser. Man vet at det tar kortere tid å fly, og da er det for mange ikke aktuelt å bruke mer tid på noe man kanskje også betaler mer for. Dette gjelder spesielt når tilbudet oppleves lite effektivt og sømløst. En sentral og positiv egenskap som står sterkt ved tog er at det går fra sentrum til sentrum og at man slipper å forholde seg til flyplasser. Om reisen oppleves mer sømløs med bedre korrespondanse og kortere eller færre / ingen overganger oppleves kanskje også billettprisene mer passende.</a:t>
            </a:r>
            <a:endParaRPr lang="en-NO"/>
          </a:p>
        </p:txBody>
      </p:sp>
      <p:sp>
        <p:nvSpPr>
          <p:cNvPr id="4" name="Plassholder for tekst 3">
            <a:extLst>
              <a:ext uri="{FF2B5EF4-FFF2-40B4-BE49-F238E27FC236}">
                <a16:creationId xmlns:a16="http://schemas.microsoft.com/office/drawing/2014/main" id="{1971852F-C97B-40DF-B8C1-6555FFAD5592}"/>
              </a:ext>
            </a:extLst>
          </p:cNvPr>
          <p:cNvSpPr>
            <a:spLocks noGrp="1"/>
          </p:cNvSpPr>
          <p:nvPr>
            <p:ph type="body" sz="quarter" idx="14"/>
          </p:nvPr>
        </p:nvSpPr>
        <p:spPr>
          <a:xfrm>
            <a:off x="5610225" y="4589160"/>
            <a:ext cx="5778500" cy="1961542"/>
          </a:xfrm>
        </p:spPr>
        <p:txBody>
          <a:bodyPr>
            <a:noAutofit/>
          </a:bodyPr>
          <a:lstStyle/>
          <a:p>
            <a:pPr>
              <a:spcBef>
                <a:spcPts val="0"/>
              </a:spcBef>
            </a:pPr>
            <a:r>
              <a:rPr lang="nb-NO" sz="1400" b="1"/>
              <a:t>Et fragmentert informasjonslandskap.</a:t>
            </a:r>
            <a:r>
              <a:rPr lang="nb-NO" sz="1400"/>
              <a:t> </a:t>
            </a:r>
          </a:p>
          <a:p>
            <a:pPr>
              <a:spcBef>
                <a:spcPts val="0"/>
              </a:spcBef>
            </a:pPr>
            <a:r>
              <a:rPr lang="nb-NO"/>
              <a:t>Om det skal bli mer aktuelt å reise til utlandet med tog må planlegging og bestilling oppleves ukomplisert, oversiktlig og lett tilgjengelig. Det er et sterkt ønske om å kunne planlegge og bestille hele reisen på ett sted. I dag oppleves planleggings- og bestillingsprosessen oppstykket og komplisert, og det er vanskelig å få oversikt over destinasjoner og forbindelser i tillegg til de beste prisene. Her er flybransjen og planlegging- og bestillingsportalene tilgjengelige for flyreiser gullstandarden. Videre kan det også virke som at det generelt sett er lite tilgjengelig informasjon om utenlandsreiser med tog, slik at det er en lav bevissthet om tilbudet.</a:t>
            </a:r>
            <a:endParaRPr lang="en-NO"/>
          </a:p>
        </p:txBody>
      </p:sp>
    </p:spTree>
    <p:extLst>
      <p:ext uri="{BB962C8B-B14F-4D97-AF65-F5344CB8AC3E}">
        <p14:creationId xmlns:p14="http://schemas.microsoft.com/office/powerpoint/2010/main" val="237383789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3070E2D-99E3-4350-96D9-8F5B6B13048C}"/>
              </a:ext>
            </a:extLst>
          </p:cNvPr>
          <p:cNvSpPr>
            <a:spLocks noGrp="1"/>
          </p:cNvSpPr>
          <p:nvPr>
            <p:ph idx="16"/>
          </p:nvPr>
        </p:nvSpPr>
        <p:spPr/>
        <p:txBody>
          <a:bodyPr>
            <a:normAutofit/>
          </a:bodyPr>
          <a:lstStyle/>
          <a:p>
            <a:pPr>
              <a:spcAft>
                <a:spcPts val="600"/>
              </a:spcAft>
              <a:buFont typeface="Wingdings" panose="05000000000000000000" pitchFamily="2" charset="2"/>
              <a:buChar char="ü"/>
            </a:pPr>
            <a:r>
              <a:rPr lang="nb-NO" sz="1800" dirty="0"/>
              <a:t>Utenlandsforbindelsene på Østlandet har betydelige flaskehalser – Follobanen og tiltak på Kongsvingerbanen er skritt på veien</a:t>
            </a:r>
          </a:p>
          <a:p>
            <a:pPr>
              <a:spcAft>
                <a:spcPts val="600"/>
              </a:spcAft>
              <a:buFont typeface="Wingdings" panose="05000000000000000000" pitchFamily="2" charset="2"/>
              <a:buChar char="ü"/>
            </a:pPr>
            <a:r>
              <a:rPr lang="nb-NO" sz="1800" dirty="0"/>
              <a:t>Vi må gjøre det enklere å bruke tilbudet som allerede finnes  med lettere tilgjengelig reiseplanlegger og billettkjøp over grensen</a:t>
            </a:r>
          </a:p>
          <a:p>
            <a:pPr>
              <a:spcAft>
                <a:spcPts val="600"/>
              </a:spcAft>
              <a:buFont typeface="Wingdings" panose="05000000000000000000" pitchFamily="2" charset="2"/>
              <a:buChar char="ü"/>
            </a:pPr>
            <a:r>
              <a:rPr lang="nb-NO" sz="1800" dirty="0"/>
              <a:t>Vurder grensekryssende trafikk i sammenheng med konkurranseutsetting av togtrafikken</a:t>
            </a:r>
          </a:p>
          <a:p>
            <a:pPr>
              <a:spcAft>
                <a:spcPts val="600"/>
              </a:spcAft>
              <a:buFont typeface="Wingdings" panose="05000000000000000000" pitchFamily="2" charset="2"/>
              <a:buChar char="ü"/>
            </a:pPr>
            <a:r>
              <a:rPr lang="nb-NO" sz="1800" dirty="0"/>
              <a:t>Vi har dialog med svenske myndigheter regionalt og nasjonalt </a:t>
            </a:r>
          </a:p>
          <a:p>
            <a:pPr>
              <a:spcAft>
                <a:spcPts val="600"/>
              </a:spcAft>
              <a:buFont typeface="Wingdings" panose="05000000000000000000" pitchFamily="2" charset="2"/>
              <a:buChar char="ü"/>
            </a:pPr>
            <a:r>
              <a:rPr lang="nb-NO" sz="1800" dirty="0"/>
              <a:t>Alternative finansieringsmuligheter bør undersøkes nærmere </a:t>
            </a:r>
          </a:p>
          <a:p>
            <a:pPr>
              <a:spcAft>
                <a:spcPts val="600"/>
              </a:spcAft>
            </a:pPr>
            <a:endParaRPr lang="nb-NO" sz="1600" dirty="0"/>
          </a:p>
        </p:txBody>
      </p:sp>
      <p:sp>
        <p:nvSpPr>
          <p:cNvPr id="4" name="Tittel 3">
            <a:extLst>
              <a:ext uri="{FF2B5EF4-FFF2-40B4-BE49-F238E27FC236}">
                <a16:creationId xmlns:a16="http://schemas.microsoft.com/office/drawing/2014/main" id="{DF74B07E-3200-4E13-9BBF-07F7A218B64E}"/>
              </a:ext>
            </a:extLst>
          </p:cNvPr>
          <p:cNvSpPr>
            <a:spLocks noGrp="1"/>
          </p:cNvSpPr>
          <p:nvPr>
            <p:ph type="title"/>
          </p:nvPr>
        </p:nvSpPr>
        <p:spPr/>
        <p:txBody>
          <a:bodyPr anchor="b">
            <a:normAutofit/>
          </a:bodyPr>
          <a:lstStyle/>
          <a:p>
            <a:r>
              <a:rPr lang="nb-NO" dirty="0"/>
              <a:t>Vi jobber med saken! </a:t>
            </a:r>
          </a:p>
        </p:txBody>
      </p:sp>
      <p:pic>
        <p:nvPicPr>
          <p:cNvPr id="9" name="Plassholder for bilde 8">
            <a:extLst>
              <a:ext uri="{FF2B5EF4-FFF2-40B4-BE49-F238E27FC236}">
                <a16:creationId xmlns:a16="http://schemas.microsoft.com/office/drawing/2014/main" id="{91DD7DF2-1250-4C07-BAAD-AF4C52447C4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8580" r="8580"/>
          <a:stretch>
            <a:fillRect/>
          </a:stretch>
        </p:blipFill>
        <p:spPr>
          <a:xfrm>
            <a:off x="8907352" y="840718"/>
            <a:ext cx="3284648" cy="2231483"/>
          </a:xfrm>
        </p:spPr>
      </p:pic>
      <p:pic>
        <p:nvPicPr>
          <p:cNvPr id="14" name="Plassholder for bilde 13" descr="Et bilde som inneholder bilvei, skilt&#10;&#10;Automatisk generert beskrivelse">
            <a:extLst>
              <a:ext uri="{FF2B5EF4-FFF2-40B4-BE49-F238E27FC236}">
                <a16:creationId xmlns:a16="http://schemas.microsoft.com/office/drawing/2014/main" id="{2401AA48-2ED3-43BD-B47A-2762E51DD1C6}"/>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948" r="948"/>
          <a:stretch>
            <a:fillRect/>
          </a:stretch>
        </p:blipFill>
        <p:spPr>
          <a:xfrm>
            <a:off x="8907352" y="3785799"/>
            <a:ext cx="3284648" cy="2231483"/>
          </a:xfrm>
        </p:spPr>
      </p:pic>
      <p:sp>
        <p:nvSpPr>
          <p:cNvPr id="2" name="TekstSylinder 1">
            <a:extLst>
              <a:ext uri="{FF2B5EF4-FFF2-40B4-BE49-F238E27FC236}">
                <a16:creationId xmlns:a16="http://schemas.microsoft.com/office/drawing/2014/main" id="{6F8F5CCF-4EF2-4508-BCCD-DAE6E3C49B62}"/>
              </a:ext>
            </a:extLst>
          </p:cNvPr>
          <p:cNvSpPr txBox="1"/>
          <p:nvPr/>
        </p:nvSpPr>
        <p:spPr>
          <a:xfrm>
            <a:off x="8907352" y="6345382"/>
            <a:ext cx="3081448" cy="276999"/>
          </a:xfrm>
          <a:prstGeom prst="rect">
            <a:avLst/>
          </a:prstGeom>
          <a:noFill/>
        </p:spPr>
        <p:txBody>
          <a:bodyPr wrap="square" rtlCol="0">
            <a:spAutoFit/>
          </a:bodyPr>
          <a:lstStyle/>
          <a:p>
            <a:r>
              <a:rPr lang="nb-NO" sz="1200"/>
              <a:t>Foto: Bane NOR</a:t>
            </a:r>
          </a:p>
        </p:txBody>
      </p:sp>
    </p:spTree>
    <p:extLst>
      <p:ext uri="{BB962C8B-B14F-4D97-AF65-F5344CB8AC3E}">
        <p14:creationId xmlns:p14="http://schemas.microsoft.com/office/powerpoint/2010/main" val="128277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08D86F49-6862-4CB3-84D0-06ADC0C1523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176" y="99"/>
            <a:ext cx="12191648" cy="6857802"/>
          </a:xfrm>
        </p:spPr>
      </p:pic>
    </p:spTree>
    <p:extLst>
      <p:ext uri="{BB962C8B-B14F-4D97-AF65-F5344CB8AC3E}">
        <p14:creationId xmlns:p14="http://schemas.microsoft.com/office/powerpoint/2010/main" val="453650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D919F786-B401-43C8-92A5-EB3F8A2F1792}"/>
              </a:ext>
            </a:extLst>
          </p:cNvPr>
          <p:cNvSpPr>
            <a:spLocks noGrp="1"/>
          </p:cNvSpPr>
          <p:nvPr>
            <p:ph type="title"/>
          </p:nvPr>
        </p:nvSpPr>
        <p:spPr>
          <a:xfrm>
            <a:off x="1415682" y="530895"/>
            <a:ext cx="9360636" cy="984657"/>
          </a:xfrm>
        </p:spPr>
        <p:txBody>
          <a:bodyPr anchor="b">
            <a:normAutofit/>
          </a:bodyPr>
          <a:lstStyle/>
          <a:p>
            <a:r>
              <a:rPr lang="nb-NO" dirty="0"/>
              <a:t>Jernbanen –en framtidsrettet løsning</a:t>
            </a:r>
          </a:p>
        </p:txBody>
      </p:sp>
      <p:sp>
        <p:nvSpPr>
          <p:cNvPr id="4" name="Plassholder for innhold 3">
            <a:extLst>
              <a:ext uri="{FF2B5EF4-FFF2-40B4-BE49-F238E27FC236}">
                <a16:creationId xmlns:a16="http://schemas.microsoft.com/office/drawing/2014/main" id="{05AEE6B0-EFA1-47DC-94B2-B1414C02D95C}"/>
              </a:ext>
            </a:extLst>
          </p:cNvPr>
          <p:cNvSpPr>
            <a:spLocks noGrp="1"/>
          </p:cNvSpPr>
          <p:nvPr>
            <p:ph sz="half" idx="1"/>
          </p:nvPr>
        </p:nvSpPr>
        <p:spPr>
          <a:xfrm>
            <a:off x="838200" y="1825625"/>
            <a:ext cx="5181600" cy="4351338"/>
          </a:xfrm>
        </p:spPr>
        <p:txBody>
          <a:bodyPr>
            <a:normAutofit/>
          </a:bodyPr>
          <a:lstStyle/>
          <a:p>
            <a:r>
              <a:rPr lang="nb-NO" dirty="0"/>
              <a:t>Kapasitetssterk og arealeffektiv</a:t>
            </a:r>
          </a:p>
          <a:p>
            <a:r>
              <a:rPr lang="nb-NO" dirty="0"/>
              <a:t>Sikker</a:t>
            </a:r>
          </a:p>
          <a:p>
            <a:r>
              <a:rPr lang="nb-NO" dirty="0"/>
              <a:t>Klima- og miljøvennlig</a:t>
            </a:r>
          </a:p>
          <a:p>
            <a:r>
              <a:rPr lang="nb-NO" dirty="0"/>
              <a:t>Robust ift. teknologisk utvikling</a:t>
            </a:r>
          </a:p>
          <a:p>
            <a:r>
              <a:rPr lang="nb-NO" dirty="0"/>
              <a:t>Satser mest i </a:t>
            </a:r>
            <a:r>
              <a:rPr lang="nb-NO"/>
              <a:t>og rundt </a:t>
            </a:r>
            <a:r>
              <a:rPr lang="nb-NO" dirty="0"/>
              <a:t>byene </a:t>
            </a:r>
          </a:p>
          <a:p>
            <a:pPr marL="0" indent="0">
              <a:buNone/>
            </a:pPr>
            <a:r>
              <a:rPr lang="nb-NO" dirty="0"/>
              <a:t>– gir effekt også på lange </a:t>
            </a:r>
          </a:p>
          <a:p>
            <a:pPr marL="0" indent="0">
              <a:buNone/>
            </a:pPr>
            <a:r>
              <a:rPr lang="nb-NO" dirty="0"/>
              <a:t>reiser og for gods</a:t>
            </a:r>
          </a:p>
        </p:txBody>
      </p:sp>
      <p:pic>
        <p:nvPicPr>
          <p:cNvPr id="6" name="Bilde 5">
            <a:extLst>
              <a:ext uri="{FF2B5EF4-FFF2-40B4-BE49-F238E27FC236}">
                <a16:creationId xmlns:a16="http://schemas.microsoft.com/office/drawing/2014/main" id="{2DD977A0-C0B3-4017-92DD-C638492624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3152" y="2167082"/>
            <a:ext cx="6486845" cy="3032599"/>
          </a:xfrm>
          <a:prstGeom prst="rect">
            <a:avLst/>
          </a:prstGeom>
          <a:noFill/>
        </p:spPr>
      </p:pic>
      <p:sp>
        <p:nvSpPr>
          <p:cNvPr id="2" name="Plassholder for bunntekst 1">
            <a:extLst>
              <a:ext uri="{FF2B5EF4-FFF2-40B4-BE49-F238E27FC236}">
                <a16:creationId xmlns:a16="http://schemas.microsoft.com/office/drawing/2014/main" id="{77438F01-71B2-4DDA-928B-88763CFBB23B}"/>
              </a:ext>
            </a:extLst>
          </p:cNvPr>
          <p:cNvSpPr>
            <a:spLocks noGrp="1"/>
          </p:cNvSpPr>
          <p:nvPr>
            <p:ph type="ftr" sz="quarter" idx="11"/>
          </p:nvPr>
        </p:nvSpPr>
        <p:spPr>
          <a:xfrm>
            <a:off x="1774338" y="6460505"/>
            <a:ext cx="8997657" cy="138467"/>
          </a:xfrm>
        </p:spPr>
        <p:txBody>
          <a:bodyPr wrap="square" anchor="ctr">
            <a:normAutofit/>
          </a:bodyPr>
          <a:lstStyle/>
          <a:p>
            <a:pPr>
              <a:spcAft>
                <a:spcPts val="600"/>
              </a:spcAft>
            </a:pPr>
            <a:r>
              <a:rPr lang="nb-NO"/>
              <a:t>Bunntekst</a:t>
            </a:r>
          </a:p>
        </p:txBody>
      </p:sp>
      <p:sp>
        <p:nvSpPr>
          <p:cNvPr id="3" name="Plassholder for lysbildenummer 2">
            <a:extLst>
              <a:ext uri="{FF2B5EF4-FFF2-40B4-BE49-F238E27FC236}">
                <a16:creationId xmlns:a16="http://schemas.microsoft.com/office/drawing/2014/main" id="{8E907483-B717-444C-A654-09B62FE05204}"/>
              </a:ext>
            </a:extLst>
          </p:cNvPr>
          <p:cNvSpPr>
            <a:spLocks noGrp="1"/>
          </p:cNvSpPr>
          <p:nvPr>
            <p:ph type="sldNum" sz="quarter" idx="12"/>
          </p:nvPr>
        </p:nvSpPr>
        <p:spPr>
          <a:xfrm>
            <a:off x="11135500" y="6460505"/>
            <a:ext cx="468190" cy="138467"/>
          </a:xfrm>
        </p:spPr>
        <p:txBody>
          <a:bodyPr wrap="square" anchor="ctr">
            <a:normAutofit/>
          </a:bodyPr>
          <a:lstStyle/>
          <a:p>
            <a:pPr>
              <a:spcAft>
                <a:spcPts val="600"/>
              </a:spcAft>
            </a:pPr>
            <a:fld id="{7D0233FF-1186-4D0A-89DE-C44C22CC98C6}" type="slidenum">
              <a:rPr lang="nb-NO" smtClean="0"/>
              <a:pPr>
                <a:spcAft>
                  <a:spcPts val="600"/>
                </a:spcAft>
              </a:pPr>
              <a:t>2</a:t>
            </a:fld>
            <a:endParaRPr lang="nb-NO"/>
          </a:p>
        </p:txBody>
      </p:sp>
    </p:spTree>
    <p:extLst>
      <p:ext uri="{BB962C8B-B14F-4D97-AF65-F5344CB8AC3E}">
        <p14:creationId xmlns:p14="http://schemas.microsoft.com/office/powerpoint/2010/main" val="2272718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54041288-D0FD-4C0E-9619-65F79AD95E90}"/>
              </a:ext>
            </a:extLst>
          </p:cNvPr>
          <p:cNvSpPr>
            <a:spLocks noGrp="1"/>
          </p:cNvSpPr>
          <p:nvPr>
            <p:ph type="ftr" sz="quarter" idx="11"/>
          </p:nvPr>
        </p:nvSpPr>
        <p:spPr/>
        <p:txBody>
          <a:bodyPr wrap="square" anchor="ctr">
            <a:normAutofit/>
          </a:bodyPr>
          <a:lstStyle/>
          <a:p>
            <a:pPr>
              <a:spcAft>
                <a:spcPts val="600"/>
              </a:spcAft>
            </a:pPr>
            <a:r>
              <a:rPr lang="nb-NO"/>
              <a:t>Bunntekst</a:t>
            </a:r>
          </a:p>
        </p:txBody>
      </p:sp>
      <p:sp>
        <p:nvSpPr>
          <p:cNvPr id="3" name="Plassholder for lysbildenummer 2" hidden="1">
            <a:extLst>
              <a:ext uri="{FF2B5EF4-FFF2-40B4-BE49-F238E27FC236}">
                <a16:creationId xmlns:a16="http://schemas.microsoft.com/office/drawing/2014/main" id="{6E978DD3-9E8C-4611-A2A1-FA9310450B09}"/>
              </a:ext>
            </a:extLst>
          </p:cNvPr>
          <p:cNvSpPr>
            <a:spLocks noGrp="1"/>
          </p:cNvSpPr>
          <p:nvPr>
            <p:ph type="sldNum" sz="quarter" idx="12"/>
          </p:nvPr>
        </p:nvSpPr>
        <p:spPr/>
        <p:txBody>
          <a:bodyPr/>
          <a:lstStyle/>
          <a:p>
            <a:pPr>
              <a:spcAft>
                <a:spcPts val="600"/>
              </a:spcAft>
            </a:pPr>
            <a:fld id="{7D0233FF-1186-4D0A-89DE-C44C22CC98C6}" type="slidenum">
              <a:rPr lang="nb-NO" smtClean="0"/>
              <a:pPr>
                <a:spcAft>
                  <a:spcPts val="600"/>
                </a:spcAft>
              </a:pPr>
              <a:t>3</a:t>
            </a:fld>
            <a:endParaRPr lang="nb-NO"/>
          </a:p>
        </p:txBody>
      </p:sp>
      <p:sp>
        <p:nvSpPr>
          <p:cNvPr id="11" name="Plassholder for innhold 10">
            <a:extLst>
              <a:ext uri="{FF2B5EF4-FFF2-40B4-BE49-F238E27FC236}">
                <a16:creationId xmlns:a16="http://schemas.microsoft.com/office/drawing/2014/main" id="{8C34C48E-E272-40E7-A9E3-D9F47A4AED09}"/>
              </a:ext>
            </a:extLst>
          </p:cNvPr>
          <p:cNvSpPr>
            <a:spLocks noGrp="1"/>
          </p:cNvSpPr>
          <p:nvPr>
            <p:ph idx="15"/>
          </p:nvPr>
        </p:nvSpPr>
        <p:spPr/>
        <p:txBody>
          <a:bodyPr/>
          <a:lstStyle/>
          <a:p>
            <a:endParaRPr lang="nb-NO"/>
          </a:p>
        </p:txBody>
      </p:sp>
      <p:sp>
        <p:nvSpPr>
          <p:cNvPr id="10" name="Tittel 9">
            <a:extLst>
              <a:ext uri="{FF2B5EF4-FFF2-40B4-BE49-F238E27FC236}">
                <a16:creationId xmlns:a16="http://schemas.microsoft.com/office/drawing/2014/main" id="{25B1E182-E163-4AE2-A761-E6307823FD05}"/>
              </a:ext>
            </a:extLst>
          </p:cNvPr>
          <p:cNvSpPr>
            <a:spLocks noGrp="1"/>
          </p:cNvSpPr>
          <p:nvPr>
            <p:ph type="title"/>
          </p:nvPr>
        </p:nvSpPr>
        <p:spPr/>
        <p:txBody>
          <a:bodyPr/>
          <a:lstStyle/>
          <a:p>
            <a:r>
              <a:rPr lang="nb-NO" sz="3200" dirty="0"/>
              <a:t>Begrenset utenlandstrafikk </a:t>
            </a:r>
            <a:br>
              <a:rPr lang="nb-NO" sz="3200" dirty="0"/>
            </a:br>
            <a:endParaRPr lang="nb-NO" dirty="0"/>
          </a:p>
        </p:txBody>
      </p:sp>
      <p:pic>
        <p:nvPicPr>
          <p:cNvPr id="7" name="Bilde 6">
            <a:extLst>
              <a:ext uri="{FF2B5EF4-FFF2-40B4-BE49-F238E27FC236}">
                <a16:creationId xmlns:a16="http://schemas.microsoft.com/office/drawing/2014/main" id="{1C1C4055-ECE4-4C50-A0CF-0CEC0BA4D7B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472" y="1023223"/>
            <a:ext cx="10235456" cy="5201392"/>
          </a:xfrm>
          <a:prstGeom prst="rect">
            <a:avLst/>
          </a:prstGeom>
          <a:noFill/>
        </p:spPr>
      </p:pic>
    </p:spTree>
    <p:extLst>
      <p:ext uri="{BB962C8B-B14F-4D97-AF65-F5344CB8AC3E}">
        <p14:creationId xmlns:p14="http://schemas.microsoft.com/office/powerpoint/2010/main" val="181879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ssholder for bilde 9" descr="Et bilde som inneholder tekst, avis&#10;&#10;Automatisk generert beskrivelse">
            <a:extLst>
              <a:ext uri="{FF2B5EF4-FFF2-40B4-BE49-F238E27FC236}">
                <a16:creationId xmlns:a16="http://schemas.microsoft.com/office/drawing/2014/main" id="{52948C9B-D4CC-4C7F-8EE6-C28F2ECD9786}"/>
              </a:ext>
            </a:extLst>
          </p:cNvPr>
          <p:cNvPicPr>
            <a:picLocks noGrp="1" noChangeAspect="1"/>
          </p:cNvPicPr>
          <p:nvPr>
            <p:ph type="pic" sz="quarter" idx="14"/>
          </p:nvPr>
        </p:nvPicPr>
        <p:blipFill>
          <a:blip r:embed="rId3">
            <a:alphaModFix amt="80000"/>
            <a:extLst>
              <a:ext uri="{28A0092B-C50C-407E-A947-70E740481C1C}">
                <a14:useLocalDpi xmlns:a14="http://schemas.microsoft.com/office/drawing/2010/main" val="0"/>
              </a:ext>
            </a:extLst>
          </a:blip>
          <a:srcRect t="7814" b="7814"/>
          <a:stretch>
            <a:fillRect/>
          </a:stretch>
        </p:blipFill>
        <p:spPr>
          <a:xfrm>
            <a:off x="1" y="99"/>
            <a:ext cx="12192000" cy="6857802"/>
          </a:xfrm>
        </p:spPr>
      </p:pic>
      <p:sp>
        <p:nvSpPr>
          <p:cNvPr id="7" name="Tittel 6">
            <a:extLst>
              <a:ext uri="{FF2B5EF4-FFF2-40B4-BE49-F238E27FC236}">
                <a16:creationId xmlns:a16="http://schemas.microsoft.com/office/drawing/2014/main" id="{5826E014-D1A9-4C3E-9764-B48056F6C88E}"/>
              </a:ext>
            </a:extLst>
          </p:cNvPr>
          <p:cNvSpPr>
            <a:spLocks noGrp="1"/>
          </p:cNvSpPr>
          <p:nvPr>
            <p:ph type="title"/>
          </p:nvPr>
        </p:nvSpPr>
        <p:spPr>
          <a:xfrm>
            <a:off x="1668617" y="2654833"/>
            <a:ext cx="4427383" cy="2220796"/>
          </a:xfrm>
          <a:solidFill>
            <a:schemeClr val="bg1">
              <a:alpha val="60000"/>
            </a:schemeClr>
          </a:solidFill>
        </p:spPr>
        <p:txBody>
          <a:bodyPr/>
          <a:lstStyle/>
          <a:p>
            <a:pPr marL="179946"/>
            <a:r>
              <a:rPr lang="nb-NO">
                <a:latin typeface="Georgia"/>
              </a:rPr>
              <a:t>Stort </a:t>
            </a:r>
            <a:r>
              <a:rPr lang="nb-NO" dirty="0">
                <a:latin typeface="Georgia"/>
              </a:rPr>
              <a:t>vedlikeholdsbehov og store </a:t>
            </a:r>
            <a:r>
              <a:rPr lang="nb-NO">
                <a:latin typeface="Georgia"/>
              </a:rPr>
              <a:t>investeringsprosjekter</a:t>
            </a:r>
            <a:r>
              <a:rPr lang="nb-NO" dirty="0">
                <a:latin typeface="Georgia"/>
              </a:rPr>
              <a:t> </a:t>
            </a:r>
          </a:p>
        </p:txBody>
      </p:sp>
      <p:sp>
        <p:nvSpPr>
          <p:cNvPr id="4" name="Plassholder for lysbildenummer 3">
            <a:extLst>
              <a:ext uri="{FF2B5EF4-FFF2-40B4-BE49-F238E27FC236}">
                <a16:creationId xmlns:a16="http://schemas.microsoft.com/office/drawing/2014/main" id="{C3EBB391-6DF8-4943-AFC3-8ED29BD59F51}"/>
              </a:ext>
            </a:extLst>
          </p:cNvPr>
          <p:cNvSpPr>
            <a:spLocks noGrp="1"/>
          </p:cNvSpPr>
          <p:nvPr>
            <p:ph type="sldNum" sz="quarter" idx="4294967295"/>
          </p:nvPr>
        </p:nvSpPr>
        <p:spPr>
          <a:xfrm>
            <a:off x="1" y="6583334"/>
            <a:ext cx="238063" cy="139664"/>
          </a:xfrm>
        </p:spPr>
        <p:txBody>
          <a:bodyPr/>
          <a:lstStyle/>
          <a:p>
            <a:fld id="{7D0233FF-1186-4D0A-89DE-C44C22CC98C6}" type="slidenum">
              <a:rPr lang="nb-NO" smtClean="0"/>
              <a:t>4</a:t>
            </a:fld>
            <a:endParaRPr lang="nb-NO"/>
          </a:p>
        </p:txBody>
      </p:sp>
    </p:spTree>
    <p:extLst>
      <p:ext uri="{BB962C8B-B14F-4D97-AF65-F5344CB8AC3E}">
        <p14:creationId xmlns:p14="http://schemas.microsoft.com/office/powerpoint/2010/main" val="254112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5387" y="2755173"/>
            <a:ext cx="6659217" cy="1541916"/>
          </a:xfrm>
        </p:spPr>
        <p:txBody>
          <a:bodyPr/>
          <a:lstStyle/>
          <a:p>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br>
              <a:rPr lang="nb-NO" dirty="0"/>
            </a:br>
            <a:r>
              <a:rPr lang="nb-NO" b="0" dirty="0"/>
              <a:t>- </a:t>
            </a:r>
            <a:r>
              <a:rPr lang="nb-NO" sz="3200" b="0" dirty="0"/>
              <a:t>Oslo-Stockholm</a:t>
            </a:r>
            <a:br>
              <a:rPr lang="nb-NO" sz="3200" b="0" dirty="0"/>
            </a:br>
            <a:r>
              <a:rPr lang="nb-NO" sz="3200" b="0" dirty="0"/>
              <a:t>- Oslo-Gøteborg</a:t>
            </a:r>
            <a:br>
              <a:rPr lang="nb-NO" dirty="0"/>
            </a:br>
            <a:endParaRPr lang="nb-NO" dirty="0"/>
          </a:p>
        </p:txBody>
      </p:sp>
      <p:sp>
        <p:nvSpPr>
          <p:cNvPr id="4" name="Rektangel 3">
            <a:extLst>
              <a:ext uri="{FF2B5EF4-FFF2-40B4-BE49-F238E27FC236}">
                <a16:creationId xmlns:a16="http://schemas.microsoft.com/office/drawing/2014/main" id="{9568EF63-5BD2-4964-BF51-B1C6400D189B}"/>
              </a:ext>
            </a:extLst>
          </p:cNvPr>
          <p:cNvSpPr/>
          <p:nvPr/>
        </p:nvSpPr>
        <p:spPr>
          <a:xfrm>
            <a:off x="10500510" y="6308640"/>
            <a:ext cx="535321" cy="549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5" name="Rektangel 4">
            <a:extLst>
              <a:ext uri="{FF2B5EF4-FFF2-40B4-BE49-F238E27FC236}">
                <a16:creationId xmlns:a16="http://schemas.microsoft.com/office/drawing/2014/main" id="{5233FEE6-A0ED-4267-8DBF-2477B3D5B527}"/>
              </a:ext>
            </a:extLst>
          </p:cNvPr>
          <p:cNvSpPr/>
          <p:nvPr/>
        </p:nvSpPr>
        <p:spPr>
          <a:xfrm>
            <a:off x="11595857" y="6407469"/>
            <a:ext cx="214127" cy="3294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3" name="TekstSylinder 2">
            <a:extLst>
              <a:ext uri="{FF2B5EF4-FFF2-40B4-BE49-F238E27FC236}">
                <a16:creationId xmlns:a16="http://schemas.microsoft.com/office/drawing/2014/main" id="{1C388938-2F64-4217-98C5-E6CFC9513B6C}"/>
              </a:ext>
            </a:extLst>
          </p:cNvPr>
          <p:cNvSpPr txBox="1"/>
          <p:nvPr/>
        </p:nvSpPr>
        <p:spPr>
          <a:xfrm>
            <a:off x="1301858" y="1945037"/>
            <a:ext cx="5168684" cy="646331"/>
          </a:xfrm>
          <a:prstGeom prst="rect">
            <a:avLst/>
          </a:prstGeom>
          <a:noFill/>
        </p:spPr>
        <p:txBody>
          <a:bodyPr wrap="square" rtlCol="0">
            <a:spAutoFit/>
          </a:bodyPr>
          <a:lstStyle/>
          <a:p>
            <a:r>
              <a:rPr lang="nb-NO" sz="3600" b="1" dirty="0">
                <a:latin typeface="Georgia" panose="02040502050405020303" pitchFamily="18" charset="0"/>
              </a:rPr>
              <a:t>Korridorene</a:t>
            </a:r>
          </a:p>
        </p:txBody>
      </p:sp>
    </p:spTree>
    <p:extLst>
      <p:ext uri="{BB962C8B-B14F-4D97-AF65-F5344CB8AC3E}">
        <p14:creationId xmlns:p14="http://schemas.microsoft.com/office/powerpoint/2010/main" val="1418205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6DDB7685-5CCD-4778-B984-A34C7495D80E}"/>
              </a:ext>
            </a:extLst>
          </p:cNvPr>
          <p:cNvSpPr>
            <a:spLocks noGrp="1"/>
          </p:cNvSpPr>
          <p:nvPr>
            <p:ph type="sldNum" sz="quarter" idx="12"/>
          </p:nvPr>
        </p:nvSpPr>
        <p:spPr/>
        <p:txBody>
          <a:bodyPr/>
          <a:lstStyle/>
          <a:p>
            <a:fld id="{7D0233FF-1186-4D0A-89DE-C44C22CC98C6}" type="slidenum">
              <a:rPr lang="nb-NO" smtClean="0"/>
              <a:t>6</a:t>
            </a:fld>
            <a:endParaRPr lang="nb-NO"/>
          </a:p>
        </p:txBody>
      </p:sp>
      <p:sp>
        <p:nvSpPr>
          <p:cNvPr id="9" name="Plassholder for innhold 8">
            <a:extLst>
              <a:ext uri="{FF2B5EF4-FFF2-40B4-BE49-F238E27FC236}">
                <a16:creationId xmlns:a16="http://schemas.microsoft.com/office/drawing/2014/main" id="{AD97E9AC-C03D-4E9D-9656-B4083BE2EC67}"/>
              </a:ext>
            </a:extLst>
          </p:cNvPr>
          <p:cNvSpPr>
            <a:spLocks noGrp="1"/>
          </p:cNvSpPr>
          <p:nvPr>
            <p:ph idx="16"/>
          </p:nvPr>
        </p:nvSpPr>
        <p:spPr>
          <a:xfrm>
            <a:off x="559223" y="1915884"/>
            <a:ext cx="5247315" cy="4248539"/>
          </a:xfrm>
        </p:spPr>
        <p:txBody>
          <a:bodyPr/>
          <a:lstStyle/>
          <a:p>
            <a:pPr marL="0" indent="0">
              <a:buNone/>
            </a:pPr>
            <a:r>
              <a:rPr lang="nb-NO" sz="3200" b="1" dirty="0"/>
              <a:t>Status Kongsvingerbanen</a:t>
            </a:r>
          </a:p>
          <a:p>
            <a:pPr marL="285750" indent="-285750"/>
            <a:r>
              <a:rPr lang="nb-NO" dirty="0"/>
              <a:t>Svært viktig for godstrafikk til Narvik, Sverige og kontinentet, lokal/regionaltrafikk innenlands og fjerntog til Stockholm</a:t>
            </a:r>
          </a:p>
          <a:p>
            <a:pPr marL="285750" indent="-285750"/>
            <a:r>
              <a:rPr lang="nb-NO" dirty="0"/>
              <a:t>Utfordring Kongsvingerbanen: Overbelastet, dårlig punktlighet</a:t>
            </a:r>
          </a:p>
          <a:p>
            <a:endParaRPr lang="nb-NO" dirty="0"/>
          </a:p>
        </p:txBody>
      </p:sp>
      <p:sp>
        <p:nvSpPr>
          <p:cNvPr id="4" name="Plassholder for bunntekst 3">
            <a:extLst>
              <a:ext uri="{FF2B5EF4-FFF2-40B4-BE49-F238E27FC236}">
                <a16:creationId xmlns:a16="http://schemas.microsoft.com/office/drawing/2014/main" id="{B07CCE11-794C-4E5C-B47C-30CEB2D8A269}"/>
              </a:ext>
            </a:extLst>
          </p:cNvPr>
          <p:cNvSpPr>
            <a:spLocks noGrp="1"/>
          </p:cNvSpPr>
          <p:nvPr>
            <p:ph type="ftr" sz="quarter" idx="3"/>
          </p:nvPr>
        </p:nvSpPr>
        <p:spPr/>
        <p:txBody>
          <a:bodyPr/>
          <a:lstStyle/>
          <a:p>
            <a:endParaRPr lang="nb-NO"/>
          </a:p>
        </p:txBody>
      </p:sp>
      <p:sp>
        <p:nvSpPr>
          <p:cNvPr id="2" name="Tittel 1">
            <a:extLst>
              <a:ext uri="{FF2B5EF4-FFF2-40B4-BE49-F238E27FC236}">
                <a16:creationId xmlns:a16="http://schemas.microsoft.com/office/drawing/2014/main" id="{CB304889-CB0E-49EB-A653-370B736FE6D4}"/>
              </a:ext>
            </a:extLst>
          </p:cNvPr>
          <p:cNvSpPr>
            <a:spLocks noGrp="1"/>
          </p:cNvSpPr>
          <p:nvPr>
            <p:ph type="title"/>
          </p:nvPr>
        </p:nvSpPr>
        <p:spPr/>
        <p:txBody>
          <a:bodyPr/>
          <a:lstStyle/>
          <a:p>
            <a:r>
              <a:rPr lang="nb-NO" dirty="0"/>
              <a:t>Oslo - Stockholm</a:t>
            </a:r>
          </a:p>
        </p:txBody>
      </p:sp>
      <p:graphicFrame>
        <p:nvGraphicFramePr>
          <p:cNvPr id="7" name="Diagram 6">
            <a:extLst>
              <a:ext uri="{FF2B5EF4-FFF2-40B4-BE49-F238E27FC236}">
                <a16:creationId xmlns:a16="http://schemas.microsoft.com/office/drawing/2014/main" id="{86B8CACC-9D11-4E10-8758-9BBABD36501D}"/>
              </a:ext>
            </a:extLst>
          </p:cNvPr>
          <p:cNvGraphicFramePr>
            <a:graphicFrameLocks/>
          </p:cNvGraphicFramePr>
          <p:nvPr>
            <p:extLst>
              <p:ext uri="{D42A27DB-BD31-4B8C-83A1-F6EECF244321}">
                <p14:modId xmlns:p14="http://schemas.microsoft.com/office/powerpoint/2010/main" val="4023140927"/>
              </p:ext>
            </p:extLst>
          </p:nvPr>
        </p:nvGraphicFramePr>
        <p:xfrm>
          <a:off x="5697415" y="2414954"/>
          <a:ext cx="5672180" cy="3070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7053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lassholder for bunntekst 3">
            <a:extLst>
              <a:ext uri="{FF2B5EF4-FFF2-40B4-BE49-F238E27FC236}">
                <a16:creationId xmlns:a16="http://schemas.microsoft.com/office/drawing/2014/main" id="{B07CCE11-794C-4E5C-B47C-30CEB2D8A26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DDB7685-5CCD-4778-B984-A34C7495D80E}"/>
              </a:ext>
            </a:extLst>
          </p:cNvPr>
          <p:cNvSpPr>
            <a:spLocks noGrp="1"/>
          </p:cNvSpPr>
          <p:nvPr>
            <p:ph type="sldNum" sz="quarter" idx="12"/>
          </p:nvPr>
        </p:nvSpPr>
        <p:spPr/>
        <p:txBody>
          <a:bodyPr/>
          <a:lstStyle/>
          <a:p>
            <a:fld id="{7D0233FF-1186-4D0A-89DE-C44C22CC98C6}" type="slidenum">
              <a:rPr lang="nb-NO" smtClean="0"/>
              <a:t>7</a:t>
            </a:fld>
            <a:endParaRPr lang="nb-NO"/>
          </a:p>
        </p:txBody>
      </p:sp>
      <p:sp>
        <p:nvSpPr>
          <p:cNvPr id="9" name="Plassholder for innhold 8">
            <a:extLst>
              <a:ext uri="{FF2B5EF4-FFF2-40B4-BE49-F238E27FC236}">
                <a16:creationId xmlns:a16="http://schemas.microsoft.com/office/drawing/2014/main" id="{3C650980-A8F3-4A5B-AB1C-C3D48C2E883B}"/>
              </a:ext>
            </a:extLst>
          </p:cNvPr>
          <p:cNvSpPr>
            <a:spLocks noGrp="1"/>
          </p:cNvSpPr>
          <p:nvPr>
            <p:ph idx="16"/>
          </p:nvPr>
        </p:nvSpPr>
        <p:spPr>
          <a:xfrm>
            <a:off x="994846" y="1797978"/>
            <a:ext cx="7871752" cy="4800994"/>
          </a:xfrm>
        </p:spPr>
        <p:txBody>
          <a:bodyPr lIns="0" tIns="0" rIns="0" bIns="0" anchor="t"/>
          <a:lstStyle/>
          <a:p>
            <a:pPr marL="359410" indent="-359410"/>
            <a:r>
              <a:rPr lang="nb-NO" dirty="0"/>
              <a:t>Pågår tiltak som vil gjøre Kongsvingerbanen mer robust og punktlig</a:t>
            </a:r>
          </a:p>
          <a:p>
            <a:pPr marL="285750" indent="-285750"/>
            <a:r>
              <a:rPr lang="nb-NO" dirty="0"/>
              <a:t>NTP 2022-2033:</a:t>
            </a:r>
          </a:p>
          <a:p>
            <a:pPr marL="742950" lvl="1" indent="-285750">
              <a:buFont typeface="Arial" panose="020B0604020202020204" pitchFamily="34" charset="0"/>
              <a:buChar char="•"/>
            </a:pPr>
            <a:r>
              <a:rPr lang="nb-NO" dirty="0"/>
              <a:t>Ytterligere fornying og kapasitetsøkning for person- og godstrafikk </a:t>
            </a:r>
          </a:p>
          <a:p>
            <a:pPr marL="742950" lvl="1" indent="-285750">
              <a:buFont typeface="Arial" panose="020B0604020202020204" pitchFamily="34" charset="0"/>
              <a:buChar char="•"/>
            </a:pPr>
            <a:r>
              <a:rPr lang="nb-NO" dirty="0"/>
              <a:t>Tilrettelegge for 740 m godstog</a:t>
            </a:r>
          </a:p>
          <a:p>
            <a:pPr marL="742950" lvl="1" indent="-285750">
              <a:buFont typeface="Arial" panose="020B0604020202020204" pitchFamily="34" charset="0"/>
              <a:buChar char="•"/>
            </a:pPr>
            <a:r>
              <a:rPr lang="nb-NO" dirty="0"/>
              <a:t>Tiltak på lengre sikt: Vurderes i KVU Kongsvingerbanen</a:t>
            </a:r>
          </a:p>
          <a:p>
            <a:pPr marL="285750" indent="-285750"/>
            <a:r>
              <a:rPr lang="nb-NO" dirty="0"/>
              <a:t>Fjerntogstrategien (2019) viser potensial for totimers frekvens mellom Oslo og Stockholm </a:t>
            </a:r>
          </a:p>
          <a:p>
            <a:pPr marL="285750" indent="-285750"/>
            <a:r>
              <a:rPr lang="nb-NO" sz="2400" dirty="0"/>
              <a:t>Både norsk og svensk initiativ for ny bane for raskere reisetid, vurdere alternative finansieringsformer </a:t>
            </a:r>
          </a:p>
          <a:p>
            <a:pPr marL="285750" indent="-285750"/>
            <a:endParaRPr lang="nb-NO" dirty="0"/>
          </a:p>
          <a:p>
            <a:pPr marL="285750" indent="-285750"/>
            <a:endParaRPr lang="nb-NO" dirty="0"/>
          </a:p>
          <a:p>
            <a:pPr marL="285750" indent="-285750"/>
            <a:endParaRPr lang="nb-NO" dirty="0"/>
          </a:p>
          <a:p>
            <a:pPr marL="285750" indent="-285750"/>
            <a:endParaRPr lang="nb-NO" dirty="0"/>
          </a:p>
          <a:p>
            <a:pPr marL="285750" indent="-285750"/>
            <a:endParaRPr lang="nb-NO" sz="2350" dirty="0"/>
          </a:p>
          <a:p>
            <a:pPr marL="0" indent="0">
              <a:buNone/>
            </a:pPr>
            <a:endParaRPr lang="nb-NO" dirty="0"/>
          </a:p>
          <a:p>
            <a:pPr marL="359410" indent="-359410"/>
            <a:endParaRPr lang="nb-NO" dirty="0"/>
          </a:p>
        </p:txBody>
      </p:sp>
      <p:sp>
        <p:nvSpPr>
          <p:cNvPr id="2" name="Tittel 1">
            <a:extLst>
              <a:ext uri="{FF2B5EF4-FFF2-40B4-BE49-F238E27FC236}">
                <a16:creationId xmlns:a16="http://schemas.microsoft.com/office/drawing/2014/main" id="{CB304889-CB0E-49EB-A653-370B736FE6D4}"/>
              </a:ext>
            </a:extLst>
          </p:cNvPr>
          <p:cNvSpPr>
            <a:spLocks noGrp="1"/>
          </p:cNvSpPr>
          <p:nvPr>
            <p:ph type="title"/>
          </p:nvPr>
        </p:nvSpPr>
        <p:spPr/>
        <p:txBody>
          <a:bodyPr/>
          <a:lstStyle/>
          <a:p>
            <a:r>
              <a:rPr lang="nb-NO" dirty="0"/>
              <a:t>Satsing Oslo - Stockholm</a:t>
            </a:r>
          </a:p>
        </p:txBody>
      </p:sp>
    </p:spTree>
    <p:extLst>
      <p:ext uri="{BB962C8B-B14F-4D97-AF65-F5344CB8AC3E}">
        <p14:creationId xmlns:p14="http://schemas.microsoft.com/office/powerpoint/2010/main" val="144338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7655B8B-CE2C-7B45-BC55-5D40191F9D10}"/>
              </a:ext>
            </a:extLst>
          </p:cNvPr>
          <p:cNvSpPr>
            <a:spLocks noGrp="1"/>
          </p:cNvSpPr>
          <p:nvPr>
            <p:ph type="sldNum" sz="quarter" idx="12"/>
          </p:nvPr>
        </p:nvSpPr>
        <p:spPr/>
        <p:txBody>
          <a:bodyPr/>
          <a:lstStyle/>
          <a:p>
            <a:fld id="{7D0233FF-1186-4D0A-89DE-C44C22CC98C6}" type="slidenum">
              <a:rPr lang="nb-NO" smtClean="0"/>
              <a:pPr/>
              <a:t>8</a:t>
            </a:fld>
            <a:endParaRPr lang="nb-NO"/>
          </a:p>
        </p:txBody>
      </p:sp>
      <p:sp>
        <p:nvSpPr>
          <p:cNvPr id="5" name="Plassholder for bunntekst 4">
            <a:extLst>
              <a:ext uri="{FF2B5EF4-FFF2-40B4-BE49-F238E27FC236}">
                <a16:creationId xmlns:a16="http://schemas.microsoft.com/office/drawing/2014/main" id="{C1BEA072-7DF2-4CF7-AD72-0FAD58DD0F74}"/>
              </a:ext>
            </a:extLst>
          </p:cNvPr>
          <p:cNvSpPr>
            <a:spLocks noGrp="1"/>
          </p:cNvSpPr>
          <p:nvPr>
            <p:ph type="ftr" sz="quarter" idx="11"/>
          </p:nvPr>
        </p:nvSpPr>
        <p:spPr/>
        <p:txBody>
          <a:bodyPr/>
          <a:lstStyle/>
          <a:p>
            <a:r>
              <a:rPr lang="nb-NO"/>
              <a:t>Bunntekst</a:t>
            </a:r>
          </a:p>
        </p:txBody>
      </p:sp>
      <p:pic>
        <p:nvPicPr>
          <p:cNvPr id="11" name="Plassholder for bilde 10" descr="Et bilde som inneholder fugl, flokk, bakke, vegg&#10;&#10;Automatisk generert beskrivelse">
            <a:extLst>
              <a:ext uri="{FF2B5EF4-FFF2-40B4-BE49-F238E27FC236}">
                <a16:creationId xmlns:a16="http://schemas.microsoft.com/office/drawing/2014/main" id="{BB24E214-1433-49FB-921F-6C002C2420DF}"/>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8593" r="8593"/>
          <a:stretch>
            <a:fillRect/>
          </a:stretch>
        </p:blipFill>
        <p:spPr/>
      </p:pic>
      <p:pic>
        <p:nvPicPr>
          <p:cNvPr id="15" name="Plassholder for bilde 14" descr="Et bilde som inneholder tre, utendørs, gress, skilt&#10;&#10;Automatisk generert beskrivelse">
            <a:extLst>
              <a:ext uri="{FF2B5EF4-FFF2-40B4-BE49-F238E27FC236}">
                <a16:creationId xmlns:a16="http://schemas.microsoft.com/office/drawing/2014/main" id="{0C29A4CC-24B5-4F32-B0C2-E815A58CD780}"/>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21279" b="21279"/>
          <a:stretch>
            <a:fillRect/>
          </a:stretch>
        </p:blipFill>
        <p:spPr/>
      </p:pic>
      <p:pic>
        <p:nvPicPr>
          <p:cNvPr id="19" name="Plassholder for bilde 18" descr="Et bilde som inneholder vindu, person, innendørs, tre&#10;&#10;Automatisk generert beskrivelse">
            <a:extLst>
              <a:ext uri="{FF2B5EF4-FFF2-40B4-BE49-F238E27FC236}">
                <a16:creationId xmlns:a16="http://schemas.microsoft.com/office/drawing/2014/main" id="{916D046A-E401-410E-A975-1AFE834404BE}"/>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925" r="925"/>
          <a:stretch>
            <a:fillRect/>
          </a:stretch>
        </p:blipFill>
        <p:spPr/>
      </p:pic>
      <p:sp>
        <p:nvSpPr>
          <p:cNvPr id="6" name="Tittel 5">
            <a:extLst>
              <a:ext uri="{FF2B5EF4-FFF2-40B4-BE49-F238E27FC236}">
                <a16:creationId xmlns:a16="http://schemas.microsoft.com/office/drawing/2014/main" id="{98816A33-2A08-F74E-A544-81416645E741}"/>
              </a:ext>
            </a:extLst>
          </p:cNvPr>
          <p:cNvSpPr>
            <a:spLocks noGrp="1"/>
          </p:cNvSpPr>
          <p:nvPr>
            <p:ph type="title"/>
          </p:nvPr>
        </p:nvSpPr>
        <p:spPr/>
        <p:txBody>
          <a:bodyPr/>
          <a:lstStyle/>
          <a:p>
            <a:r>
              <a:rPr lang="nb-NO"/>
              <a:t>KVU Kongsvingerbanen</a:t>
            </a:r>
            <a:endParaRPr/>
          </a:p>
        </p:txBody>
      </p:sp>
      <p:sp>
        <p:nvSpPr>
          <p:cNvPr id="7" name="Plassholder for innhold 6">
            <a:extLst>
              <a:ext uri="{FF2B5EF4-FFF2-40B4-BE49-F238E27FC236}">
                <a16:creationId xmlns:a16="http://schemas.microsoft.com/office/drawing/2014/main" id="{20F8A971-A025-EA4A-B9E8-6EEE16E72FC2}"/>
              </a:ext>
            </a:extLst>
          </p:cNvPr>
          <p:cNvSpPr>
            <a:spLocks noGrp="1"/>
          </p:cNvSpPr>
          <p:nvPr>
            <p:ph idx="19"/>
          </p:nvPr>
        </p:nvSpPr>
        <p:spPr/>
        <p:txBody>
          <a:bodyPr lIns="0" tIns="0" rIns="0" bIns="0" anchor="t">
            <a:normAutofit lnSpcReduction="10000"/>
          </a:bodyPr>
          <a:lstStyle/>
          <a:p>
            <a:pPr marL="359410" indent="-359410"/>
            <a:r>
              <a:rPr lang="nb-NO" dirty="0" err="1"/>
              <a:t>KVUen</a:t>
            </a:r>
            <a:r>
              <a:rPr lang="nb-NO" dirty="0"/>
              <a:t> fokuserer på tilbudsforbedringer langs eksisterende Kongsvingerbane – hele systemet vurderes i sammenheng. Omfatter lokal-, gods- og fjerntog</a:t>
            </a:r>
          </a:p>
          <a:p>
            <a:pPr marL="359410" indent="-359410"/>
            <a:r>
              <a:rPr lang="nb-NO" dirty="0"/>
              <a:t>Det er mulig med flere avganger til Stockholm, men da må det investeres i infrastrukturen. </a:t>
            </a:r>
          </a:p>
          <a:p>
            <a:pPr marL="359410" indent="-359410"/>
            <a:r>
              <a:rPr lang="nb-NO" dirty="0"/>
              <a:t>Ingen av de analyserte konseptene gir bedre reisetid til Stockholm  </a:t>
            </a:r>
          </a:p>
          <a:p>
            <a:pPr marL="359410" indent="-359410"/>
            <a:r>
              <a:rPr lang="nb-NO" dirty="0"/>
              <a:t>KVU-en ferdigstilles november 2020 og kommer på høring kort tid etter dette </a:t>
            </a:r>
          </a:p>
          <a:p>
            <a:pPr marL="0" indent="0">
              <a:buNone/>
            </a:pPr>
            <a:endParaRPr lang="nb-NO" dirty="0"/>
          </a:p>
          <a:p>
            <a:pPr marL="359410" indent="-359410"/>
            <a:endParaRPr lang="nb-NO" dirty="0"/>
          </a:p>
        </p:txBody>
      </p:sp>
    </p:spTree>
    <p:extLst>
      <p:ext uri="{BB962C8B-B14F-4D97-AF65-F5344CB8AC3E}">
        <p14:creationId xmlns:p14="http://schemas.microsoft.com/office/powerpoint/2010/main" val="332932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6DDB7685-5CCD-4778-B984-A34C7495D80E}"/>
              </a:ext>
            </a:extLst>
          </p:cNvPr>
          <p:cNvSpPr>
            <a:spLocks noGrp="1"/>
          </p:cNvSpPr>
          <p:nvPr>
            <p:ph type="sldNum" sz="quarter" idx="12"/>
          </p:nvPr>
        </p:nvSpPr>
        <p:spPr/>
        <p:txBody>
          <a:bodyPr/>
          <a:lstStyle/>
          <a:p>
            <a:fld id="{7D0233FF-1186-4D0A-89DE-C44C22CC98C6}" type="slidenum">
              <a:rPr lang="nb-NO" smtClean="0"/>
              <a:t>9</a:t>
            </a:fld>
            <a:endParaRPr lang="nb-NO"/>
          </a:p>
        </p:txBody>
      </p:sp>
      <p:sp>
        <p:nvSpPr>
          <p:cNvPr id="9" name="Plassholder for innhold 8">
            <a:extLst>
              <a:ext uri="{FF2B5EF4-FFF2-40B4-BE49-F238E27FC236}">
                <a16:creationId xmlns:a16="http://schemas.microsoft.com/office/drawing/2014/main" id="{F4C85520-169B-4E90-BFA5-FD21B16CDEB4}"/>
              </a:ext>
            </a:extLst>
          </p:cNvPr>
          <p:cNvSpPr>
            <a:spLocks noGrp="1"/>
          </p:cNvSpPr>
          <p:nvPr>
            <p:ph idx="16"/>
          </p:nvPr>
        </p:nvSpPr>
        <p:spPr/>
        <p:txBody>
          <a:bodyPr/>
          <a:lstStyle/>
          <a:p>
            <a:pPr marL="285750" indent="-285750"/>
            <a:r>
              <a:rPr lang="nb-NO" dirty="0"/>
              <a:t>Østfoldbanen er svært viktig for lokal/regionaltrafikk innenlands og fjerntog til Gøteborg og forbindelse sørover. </a:t>
            </a:r>
          </a:p>
          <a:p>
            <a:pPr marL="285750" indent="-285750"/>
            <a:r>
              <a:rPr lang="nb-NO" dirty="0"/>
              <a:t>Per i dag lite godstrafikk, men stort potensial</a:t>
            </a:r>
          </a:p>
          <a:p>
            <a:pPr marL="285750" indent="-285750"/>
            <a:r>
              <a:rPr lang="nb-NO" dirty="0"/>
              <a:t>Utfordring Østfoldbanen: Kapasitet, frekvens og reisetid</a:t>
            </a:r>
          </a:p>
          <a:p>
            <a:pPr marL="285750" indent="-285750"/>
            <a:r>
              <a:rPr lang="nb-NO" dirty="0"/>
              <a:t>Utredning om godstog på Østfoldbanens Østre linje</a:t>
            </a:r>
          </a:p>
          <a:p>
            <a:endParaRPr lang="nb-NO" dirty="0"/>
          </a:p>
        </p:txBody>
      </p:sp>
      <p:sp>
        <p:nvSpPr>
          <p:cNvPr id="2" name="Tittel 1">
            <a:extLst>
              <a:ext uri="{FF2B5EF4-FFF2-40B4-BE49-F238E27FC236}">
                <a16:creationId xmlns:a16="http://schemas.microsoft.com/office/drawing/2014/main" id="{CB304889-CB0E-49EB-A653-370B736FE6D4}"/>
              </a:ext>
            </a:extLst>
          </p:cNvPr>
          <p:cNvSpPr>
            <a:spLocks noGrp="1"/>
          </p:cNvSpPr>
          <p:nvPr>
            <p:ph type="title"/>
          </p:nvPr>
        </p:nvSpPr>
        <p:spPr/>
        <p:txBody>
          <a:bodyPr/>
          <a:lstStyle/>
          <a:p>
            <a:r>
              <a:rPr lang="nb-NO" dirty="0"/>
              <a:t>Oslo - Gøteborg</a:t>
            </a:r>
          </a:p>
        </p:txBody>
      </p:sp>
      <p:graphicFrame>
        <p:nvGraphicFramePr>
          <p:cNvPr id="8" name="Diagram 7">
            <a:extLst>
              <a:ext uri="{FF2B5EF4-FFF2-40B4-BE49-F238E27FC236}">
                <a16:creationId xmlns:a16="http://schemas.microsoft.com/office/drawing/2014/main" id="{2FA5CF91-E3B6-4FAF-BB73-26AC29F2205F}"/>
              </a:ext>
            </a:extLst>
          </p:cNvPr>
          <p:cNvGraphicFramePr>
            <a:graphicFrameLocks/>
          </p:cNvGraphicFramePr>
          <p:nvPr>
            <p:extLst>
              <p:ext uri="{D42A27DB-BD31-4B8C-83A1-F6EECF244321}">
                <p14:modId xmlns:p14="http://schemas.microsoft.com/office/powerpoint/2010/main" val="3266369774"/>
              </p:ext>
            </p:extLst>
          </p:nvPr>
        </p:nvGraphicFramePr>
        <p:xfrm>
          <a:off x="6506308" y="2531359"/>
          <a:ext cx="5558589" cy="29433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061356"/>
      </p:ext>
    </p:extLst>
  </p:cSld>
  <p:clrMapOvr>
    <a:masterClrMapping/>
  </p:clrMapOvr>
</p:sld>
</file>

<file path=ppt/theme/theme1.xml><?xml version="1.0" encoding="utf-8"?>
<a:theme xmlns:a="http://schemas.openxmlformats.org/drawingml/2006/main" name="PPT Jernbanedirektoratet 2019">
  <a:themeElements>
    <a:clrScheme name="Egendefinert 1">
      <a:dk1>
        <a:srgbClr val="000000"/>
      </a:dk1>
      <a:lt1>
        <a:srgbClr val="FFFFFF"/>
      </a:lt1>
      <a:dk2>
        <a:srgbClr val="745E41"/>
      </a:dk2>
      <a:lt2>
        <a:srgbClr val="757474"/>
      </a:lt2>
      <a:accent1>
        <a:srgbClr val="2E578B"/>
      </a:accent1>
      <a:accent2>
        <a:srgbClr val="40875B"/>
      </a:accent2>
      <a:accent3>
        <a:srgbClr val="5E3867"/>
      </a:accent3>
      <a:accent4>
        <a:srgbClr val="D3562A"/>
      </a:accent4>
      <a:accent5>
        <a:srgbClr val="3C99A0"/>
      </a:accent5>
      <a:accent6>
        <a:srgbClr val="E2A714"/>
      </a:accent6>
      <a:hlink>
        <a:srgbClr val="0563C1"/>
      </a:hlink>
      <a:folHlink>
        <a:srgbClr val="954F72"/>
      </a:folHlink>
    </a:clrScheme>
    <a:fontScheme name="Jernbanedirektoratet">
      <a:majorFont>
        <a:latin typeface="Franklin Gothic Book"/>
        <a:ea typeface=""/>
        <a:cs typeface=""/>
      </a:majorFont>
      <a:minorFont>
        <a:latin typeface="Franklin Gothic Book"/>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Grønn">
      <a:srgbClr val="00B140"/>
    </a:custClr>
    <a:custClr name="Lys grønn">
      <a:srgbClr val="66D08C"/>
    </a:custClr>
    <a:custClr name="Lysere grønn">
      <a:srgbClr val="CCEFD9"/>
    </a:custClr>
    <a:custClr name="Orange">
      <a:srgbClr val="FF6900"/>
    </a:custClr>
    <a:custClr name="Lys orange">
      <a:srgbClr val="FFA566"/>
    </a:custClr>
    <a:custClr name="Lysere orange">
      <a:srgbClr val="FFE1CC"/>
    </a:custClr>
  </a:custClrLst>
  <a:extLst>
    <a:ext uri="{05A4C25C-085E-4340-85A3-A5531E510DB2}">
      <thm15:themeFamily xmlns:thm15="http://schemas.microsoft.com/office/thememl/2012/main" name="JEDI 0054 PPT mal  ma v10.potx" id="{F3435C56-4085-47A5-AB67-BF725C2786FB}" vid="{054EB727-A348-4C66-9BE5-94FBE21A2ED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4E1DAAA1DEF7C4B83FB876681F490A0" ma:contentTypeVersion="4" ma:contentTypeDescription="Opprett et nytt dokument." ma:contentTypeScope="" ma:versionID="0dd3971af4cdf73c4e571ba75e345f8c">
  <xsd:schema xmlns:xsd="http://www.w3.org/2001/XMLSchema" xmlns:xs="http://www.w3.org/2001/XMLSchema" xmlns:p="http://schemas.microsoft.com/office/2006/metadata/properties" xmlns:ns2="646e8f64-4764-4dbf-b2f3-70763edbc5e7" targetNamespace="http://schemas.microsoft.com/office/2006/metadata/properties" ma:root="true" ma:fieldsID="d7a346927a0ab49bf839c0c642123b2a" ns2:_="">
    <xsd:import namespace="646e8f64-4764-4dbf-b2f3-70763edbc5e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e8f64-4764-4dbf-b2f3-70763edbc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637E2A-62AB-4FA7-8089-E29DAF0B661B}">
  <ds:schemaRefs>
    <ds:schemaRef ds:uri="http://schemas.microsoft.com/sharepoint/v3/contenttype/forms"/>
  </ds:schemaRefs>
</ds:datastoreItem>
</file>

<file path=customXml/itemProps2.xml><?xml version="1.0" encoding="utf-8"?>
<ds:datastoreItem xmlns:ds="http://schemas.openxmlformats.org/officeDocument/2006/customXml" ds:itemID="{A9A3BCAF-F54F-4694-8D16-52B551A119BC}">
  <ds:schemaRefs>
    <ds:schemaRef ds:uri="http://purl.org/dc/elements/1.1/"/>
    <ds:schemaRef ds:uri="http://purl.org/dc/terms/"/>
    <ds:schemaRef ds:uri="222ca7b3-0bcb-4837-b1a4-46e3dba61e96"/>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ae24ba2d-b4a1-4a90-849f-08d647bb6543"/>
    <ds:schemaRef ds:uri="http://purl.org/dc/dcmitype/"/>
  </ds:schemaRefs>
</ds:datastoreItem>
</file>

<file path=customXml/itemProps3.xml><?xml version="1.0" encoding="utf-8"?>
<ds:datastoreItem xmlns:ds="http://schemas.openxmlformats.org/officeDocument/2006/customXml" ds:itemID="{A560D689-6A39-41C0-B606-3C3EE072E8B1}"/>
</file>

<file path=docProps/app.xml><?xml version="1.0" encoding="utf-8"?>
<Properties xmlns="http://schemas.openxmlformats.org/officeDocument/2006/extended-properties" xmlns:vt="http://schemas.openxmlformats.org/officeDocument/2006/docPropsVTypes">
  <TotalTime>2861</TotalTime>
  <Words>1470</Words>
  <Application>Microsoft Office PowerPoint</Application>
  <PresentationFormat>Widescreen</PresentationFormat>
  <Paragraphs>145</Paragraphs>
  <Slides>16</Slides>
  <Notes>16</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16</vt:i4>
      </vt:variant>
    </vt:vector>
  </HeadingPairs>
  <TitlesOfParts>
    <vt:vector size="23" baseType="lpstr">
      <vt:lpstr>Arial</vt:lpstr>
      <vt:lpstr>Calibri</vt:lpstr>
      <vt:lpstr>Century Gothic</vt:lpstr>
      <vt:lpstr>Franklin Gothic Book</vt:lpstr>
      <vt:lpstr>Georgia</vt:lpstr>
      <vt:lpstr>Wingdings</vt:lpstr>
      <vt:lpstr>PPT Jernbanedirektoratet 2019</vt:lpstr>
      <vt:lpstr>PowerPoint-presentasjon</vt:lpstr>
      <vt:lpstr>Jernbanen –en framtidsrettet løsning</vt:lpstr>
      <vt:lpstr>Begrenset utenlandstrafikk  </vt:lpstr>
      <vt:lpstr>Stort vedlikeholdsbehov og store investeringsprosjekter </vt:lpstr>
      <vt:lpstr>           - Oslo-Stockholm - Oslo-Gøteborg </vt:lpstr>
      <vt:lpstr>Oslo - Stockholm</vt:lpstr>
      <vt:lpstr>Satsing Oslo - Stockholm</vt:lpstr>
      <vt:lpstr>KVU Kongsvingerbanen</vt:lpstr>
      <vt:lpstr>Oslo - Gøteborg</vt:lpstr>
      <vt:lpstr>Oslo - Gøteborg</vt:lpstr>
      <vt:lpstr>Utredning Persontog til utlandet</vt:lpstr>
      <vt:lpstr>Tilbudsforbedringer på kort og lang sikt</vt:lpstr>
      <vt:lpstr>Noen funn fra Opinions markedsundersøkelse</vt:lpstr>
      <vt:lpstr>PowerPoint-presentasjon</vt:lpstr>
      <vt:lpstr>Vi jobber med saken! </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Stein Batalden</dc:creator>
  <cp:lastModifiedBy>Benedicte Bruun-Lie</cp:lastModifiedBy>
  <cp:revision>1</cp:revision>
  <dcterms:created xsi:type="dcterms:W3CDTF">2020-10-13T11:02:23Z</dcterms:created>
  <dcterms:modified xsi:type="dcterms:W3CDTF">2020-10-15T15:21:17Z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0x01010054E1DAAA1DEF7C4B83FB876681F490A0</vt:lpwstr>
  </property>
</Properties>
</file>