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9" r:id="rId1"/>
  </p:sldMasterIdLst>
  <p:sldIdLst>
    <p:sldId id="256" r:id="rId2"/>
    <p:sldId id="257" r:id="rId3"/>
    <p:sldId id="258" r:id="rId4"/>
    <p:sldId id="260" r:id="rId5"/>
    <p:sldId id="261" r:id="rId6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 showGuides="1">
      <p:cViewPr>
        <p:scale>
          <a:sx n="95" d="100"/>
          <a:sy n="95" d="100"/>
        </p:scale>
        <p:origin x="67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13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openxmlformats.org/officeDocument/2006/relationships/customXml" Target="../customXml/item2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ustomXml" Target="../customXml/item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telside fast bil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5" r="3007"/>
          <a:stretch/>
        </p:blipFill>
        <p:spPr>
          <a:xfrm>
            <a:off x="-19050" y="-17418"/>
            <a:ext cx="12211050" cy="6875418"/>
          </a:xfrm>
          <a:prstGeom prst="rect">
            <a:avLst/>
          </a:prstGeom>
        </p:spPr>
      </p:pic>
      <p:sp>
        <p:nvSpPr>
          <p:cNvPr id="25" name="Plassholder for tekst 24"/>
          <p:cNvSpPr>
            <a:spLocks noGrp="1"/>
          </p:cNvSpPr>
          <p:nvPr>
            <p:ph type="body" sz="quarter" idx="24" hasCustomPrompt="1"/>
          </p:nvPr>
        </p:nvSpPr>
        <p:spPr>
          <a:xfrm>
            <a:off x="-19050" y="0"/>
            <a:ext cx="12211050" cy="850362"/>
          </a:xfrm>
          <a:blipFill dpi="0" rotWithShape="1">
            <a:blip r:embed="rId3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200"/>
            </a:lvl1pPr>
          </a:lstStyle>
          <a:p>
            <a:pPr lvl="0"/>
            <a:r>
              <a:rPr lang="en-US" dirty="0" smtClean="0"/>
              <a:t>?</a:t>
            </a:r>
            <a:endParaRPr lang="nb-NO" dirty="0"/>
          </a:p>
        </p:txBody>
      </p:sp>
      <p:sp>
        <p:nvSpPr>
          <p:cNvPr id="22" name="Plassholder for tekst 18"/>
          <p:cNvSpPr>
            <a:spLocks noGrp="1"/>
          </p:cNvSpPr>
          <p:nvPr>
            <p:ph type="body" sz="quarter" idx="23" hasCustomPrompt="1"/>
          </p:nvPr>
        </p:nvSpPr>
        <p:spPr>
          <a:xfrm>
            <a:off x="-19050" y="2032921"/>
            <a:ext cx="6121270" cy="2160000"/>
          </a:xfrm>
          <a:solidFill>
            <a:schemeClr val="tx1">
              <a:alpha val="80000"/>
            </a:schemeClr>
          </a:solidFill>
        </p:spPr>
        <p:txBody>
          <a:bodyPr lIns="792000" rIns="144000" anchor="ctr" anchorCtr="0">
            <a:noAutofit/>
          </a:bodyPr>
          <a:lstStyle>
            <a:lvl1pPr marL="0" indent="0">
              <a:buNone/>
              <a:defRPr sz="3600" b="1" baseline="0">
                <a:solidFill>
                  <a:schemeClr val="bg1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err="1" smtClean="0"/>
              <a:t>Tittel</a:t>
            </a:r>
            <a:r>
              <a:rPr lang="en-US" dirty="0" smtClean="0"/>
              <a:t> p</a:t>
            </a:r>
            <a:r>
              <a:rPr lang="nb-NO" dirty="0" smtClean="0"/>
              <a:t>å maks tre linjer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6" hasCustomPrompt="1"/>
          </p:nvPr>
        </p:nvSpPr>
        <p:spPr>
          <a:xfrm>
            <a:off x="-19050" y="4192921"/>
            <a:ext cx="6121270" cy="336798"/>
          </a:xfrm>
          <a:solidFill>
            <a:schemeClr val="tx1">
              <a:lumMod val="65000"/>
              <a:lumOff val="35000"/>
              <a:alpha val="77647"/>
            </a:schemeClr>
          </a:solidFill>
        </p:spPr>
        <p:txBody>
          <a:bodyPr rIns="144000" anchor="ctr" anchorCtr="0">
            <a:noAutofit/>
          </a:bodyPr>
          <a:lstStyle>
            <a:lvl1pPr marL="396000" indent="0" algn="r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 smtClean="0"/>
              <a:t>Navn</a:t>
            </a:r>
            <a:r>
              <a:rPr lang="en-US" dirty="0" smtClean="0"/>
              <a:t> p</a:t>
            </a:r>
            <a:r>
              <a:rPr lang="nb-NO" dirty="0" smtClean="0"/>
              <a:t>å foredragsholder</a:t>
            </a:r>
          </a:p>
        </p:txBody>
      </p:sp>
      <p:sp>
        <p:nvSpPr>
          <p:cNvPr id="10" name="Plassholder for tekst 2"/>
          <p:cNvSpPr>
            <a:spLocks noGrp="1"/>
          </p:cNvSpPr>
          <p:nvPr>
            <p:ph type="body" sz="quarter" idx="17" hasCustomPrompt="1"/>
          </p:nvPr>
        </p:nvSpPr>
        <p:spPr>
          <a:xfrm>
            <a:off x="-19050" y="4529719"/>
            <a:ext cx="6121270" cy="336798"/>
          </a:xfrm>
          <a:solidFill>
            <a:schemeClr val="tx1">
              <a:lumMod val="65000"/>
              <a:lumOff val="35000"/>
              <a:alpha val="78000"/>
            </a:schemeClr>
          </a:solidFill>
        </p:spPr>
        <p:txBody>
          <a:bodyPr rIns="144000" anchor="ctr" anchorCtr="0">
            <a:noAutofit/>
          </a:bodyPr>
          <a:lstStyle>
            <a:lvl1pPr marL="396000" indent="0" algn="r">
              <a:lnSpc>
                <a:spcPts val="23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smtClean="0"/>
              <a:t>Sted og dato</a:t>
            </a:r>
          </a:p>
        </p:txBody>
      </p:sp>
    </p:spTree>
    <p:extLst>
      <p:ext uri="{BB962C8B-B14F-4D97-AF65-F5344CB8AC3E}">
        <p14:creationId xmlns:p14="http://schemas.microsoft.com/office/powerpoint/2010/main" val="435517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25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uiExpand="1" build="p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 uiExpand="1" build="p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uiExpand="1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3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ltittel med bilde HVI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5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12192000" cy="6858000"/>
          </a:xfrm>
        </p:spPr>
        <p:txBody>
          <a:bodyPr lIns="1620000"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b-NO" dirty="0" smtClean="0"/>
              <a:t>Sett inn bilde</a:t>
            </a:r>
            <a:endParaRPr lang="nb-NO" dirty="0"/>
          </a:p>
        </p:txBody>
      </p:sp>
      <p:sp>
        <p:nvSpPr>
          <p:cNvPr id="4" name="Plassholder for tekst 15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3429000"/>
            <a:ext cx="6120000" cy="1732839"/>
          </a:xfrm>
          <a:solidFill>
            <a:schemeClr val="tx1">
              <a:alpha val="80000"/>
            </a:schemeClr>
          </a:solidFill>
        </p:spPr>
        <p:txBody>
          <a:bodyPr lIns="792000" anchor="ctr">
            <a:normAutofit/>
          </a:bodyPr>
          <a:lstStyle>
            <a:lvl1pPr marL="0" indent="0">
              <a:lnSpc>
                <a:spcPts val="4200"/>
              </a:lnSpc>
              <a:spcBef>
                <a:spcPts val="0"/>
              </a:spcBef>
              <a:buNone/>
              <a:defRPr sz="3600" b="1" baseline="0">
                <a:solidFill>
                  <a:schemeClr val="bg1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 smtClean="0"/>
              <a:t>Skriv inn deltittel her</a:t>
            </a:r>
          </a:p>
        </p:txBody>
      </p:sp>
      <p:sp>
        <p:nvSpPr>
          <p:cNvPr id="7" name="Plassholder for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8131359" y="6407992"/>
            <a:ext cx="4060641" cy="450008"/>
          </a:xfrm>
        </p:spPr>
        <p:txBody>
          <a:bodyPr rIns="180000">
            <a:normAutofit/>
          </a:bodyPr>
          <a:lstStyle>
            <a:lvl1pPr marL="0" indent="0" algn="r">
              <a:buNone/>
              <a:defRPr sz="1000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 smtClean="0"/>
              <a:t>Foto: © Navn på fotograf og bildebyrå</a:t>
            </a:r>
          </a:p>
        </p:txBody>
      </p:sp>
      <p:sp>
        <p:nvSpPr>
          <p:cNvPr id="5" name="Plassholder for tekst 2"/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360000" y="6282001"/>
            <a:ext cx="1580400" cy="432000"/>
          </a:xfr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0" tIns="0" rIns="0" bIns="0">
            <a:normAutofit/>
          </a:bodyPr>
          <a:lstStyle>
            <a:lvl1pPr marL="0" indent="0">
              <a:buNone/>
              <a:defRPr sz="200"/>
            </a:lvl1pPr>
          </a:lstStyle>
          <a:p>
            <a:pPr lvl="0"/>
            <a:r>
              <a:rPr lang="nb-NO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15479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 side HVI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0"/>
          </p:nvPr>
        </p:nvSpPr>
        <p:spPr>
          <a:xfrm>
            <a:off x="2808000" y="6317146"/>
            <a:ext cx="7020000" cy="360000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3B291-050D-4A82-B0A1-DB349FC61753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53744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vslutningsside HVIT 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120" y="3011400"/>
            <a:ext cx="3057760" cy="835200"/>
          </a:xfrm>
          <a:prstGeom prst="rect">
            <a:avLst/>
          </a:prstGeom>
          <a:blipFill>
            <a:blip r:embed="rId3">
              <a:alphaModFix amt="80000"/>
            </a:blip>
            <a:stretch>
              <a:fillRect/>
            </a:stretch>
          </a:blipFill>
        </p:spPr>
      </p:pic>
    </p:spTree>
    <p:extLst>
      <p:ext uri="{BB962C8B-B14F-4D97-AF65-F5344CB8AC3E}">
        <p14:creationId xmlns:p14="http://schemas.microsoft.com/office/powerpoint/2010/main" val="27557703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5000">
        <p:fade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side sett inn eget bilde">
    <p:bg>
      <p:bgPr>
        <a:solidFill>
          <a:schemeClr val="bg2">
            <a:tint val="95000"/>
            <a:satMod val="170000"/>
            <a:alpha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4" title="Klikk ikonet for å legge til et bilde"/>
          <p:cNvSpPr>
            <a:spLocks noGrp="1"/>
          </p:cNvSpPr>
          <p:nvPr>
            <p:ph type="pic" sz="quarter" idx="18" hasCustomPrompt="1"/>
          </p:nvPr>
        </p:nvSpPr>
        <p:spPr>
          <a:xfrm>
            <a:off x="0" y="0"/>
            <a:ext cx="12211050" cy="6858000"/>
          </a:xfrm>
          <a:solidFill>
            <a:schemeClr val="tx1">
              <a:lumMod val="75000"/>
              <a:lumOff val="25000"/>
            </a:schemeClr>
          </a:solidFill>
        </p:spPr>
        <p:txBody>
          <a:bodyPr wrap="none" lIns="1800000" tIns="36000" anchor="ctr" anchorCtr="1">
            <a:no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 smtClean="0"/>
              <a:t>Sett inn bilde</a:t>
            </a:r>
          </a:p>
        </p:txBody>
      </p:sp>
      <p:sp>
        <p:nvSpPr>
          <p:cNvPr id="25" name="Plassholder for tekst 24"/>
          <p:cNvSpPr>
            <a:spLocks noGrp="1"/>
          </p:cNvSpPr>
          <p:nvPr>
            <p:ph type="body" sz="quarter" idx="24" hasCustomPrompt="1"/>
          </p:nvPr>
        </p:nvSpPr>
        <p:spPr>
          <a:xfrm>
            <a:off x="-19050" y="0"/>
            <a:ext cx="12211050" cy="850362"/>
          </a:xfrm>
          <a:blipFill dpi="0" rotWithShape="1">
            <a:blip r:embed="rId2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200"/>
            </a:lvl1pPr>
          </a:lstStyle>
          <a:p>
            <a:pPr lvl="0"/>
            <a:r>
              <a:rPr lang="en-US" dirty="0" smtClean="0"/>
              <a:t>?</a:t>
            </a:r>
            <a:endParaRPr lang="nb-NO" dirty="0"/>
          </a:p>
        </p:txBody>
      </p:sp>
      <p:sp>
        <p:nvSpPr>
          <p:cNvPr id="22" name="Plassholder for tekst 18"/>
          <p:cNvSpPr>
            <a:spLocks noGrp="1"/>
          </p:cNvSpPr>
          <p:nvPr>
            <p:ph type="body" sz="quarter" idx="23" hasCustomPrompt="1"/>
          </p:nvPr>
        </p:nvSpPr>
        <p:spPr>
          <a:xfrm>
            <a:off x="-19050" y="2032921"/>
            <a:ext cx="6121270" cy="2160000"/>
          </a:xfrm>
          <a:solidFill>
            <a:schemeClr val="tx1">
              <a:alpha val="80000"/>
            </a:schemeClr>
          </a:solidFill>
        </p:spPr>
        <p:txBody>
          <a:bodyPr lIns="792000" rIns="144000" anchor="ctr" anchorCtr="0">
            <a:noAutofit/>
          </a:bodyPr>
          <a:lstStyle>
            <a:lvl1pPr marL="0" indent="0">
              <a:buNone/>
              <a:defRPr sz="3600" b="1" baseline="0">
                <a:solidFill>
                  <a:schemeClr val="bg1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err="1" smtClean="0"/>
              <a:t>Tittel</a:t>
            </a:r>
            <a:r>
              <a:rPr lang="en-US" dirty="0" smtClean="0"/>
              <a:t> p</a:t>
            </a:r>
            <a:r>
              <a:rPr lang="nb-NO" dirty="0" smtClean="0"/>
              <a:t>å maks tre linjer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6" hasCustomPrompt="1"/>
          </p:nvPr>
        </p:nvSpPr>
        <p:spPr>
          <a:xfrm>
            <a:off x="-19050" y="4192921"/>
            <a:ext cx="6121270" cy="336798"/>
          </a:xfrm>
          <a:solidFill>
            <a:schemeClr val="tx1">
              <a:lumMod val="65000"/>
              <a:lumOff val="35000"/>
              <a:alpha val="77647"/>
            </a:schemeClr>
          </a:solidFill>
        </p:spPr>
        <p:txBody>
          <a:bodyPr rIns="144000" anchor="ctr" anchorCtr="0">
            <a:noAutofit/>
          </a:bodyPr>
          <a:lstStyle>
            <a:lvl1pPr marL="396000" indent="0" algn="r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 smtClean="0"/>
              <a:t>Navn</a:t>
            </a:r>
            <a:r>
              <a:rPr lang="en-US" dirty="0" smtClean="0"/>
              <a:t> p</a:t>
            </a:r>
            <a:r>
              <a:rPr lang="nb-NO" dirty="0" smtClean="0"/>
              <a:t>å foredragsholder</a:t>
            </a:r>
          </a:p>
        </p:txBody>
      </p:sp>
      <p:sp>
        <p:nvSpPr>
          <p:cNvPr id="10" name="Plassholder for tekst 2"/>
          <p:cNvSpPr>
            <a:spLocks noGrp="1"/>
          </p:cNvSpPr>
          <p:nvPr>
            <p:ph type="body" sz="quarter" idx="17" hasCustomPrompt="1"/>
          </p:nvPr>
        </p:nvSpPr>
        <p:spPr>
          <a:xfrm>
            <a:off x="-19050" y="4529719"/>
            <a:ext cx="6121270" cy="336798"/>
          </a:xfrm>
          <a:solidFill>
            <a:schemeClr val="tx1">
              <a:lumMod val="65000"/>
              <a:lumOff val="35000"/>
              <a:alpha val="78000"/>
            </a:schemeClr>
          </a:solidFill>
        </p:spPr>
        <p:txBody>
          <a:bodyPr rIns="144000" anchor="ctr" anchorCtr="0">
            <a:noAutofit/>
          </a:bodyPr>
          <a:lstStyle>
            <a:lvl1pPr marL="396000" indent="0" algn="r">
              <a:lnSpc>
                <a:spcPts val="23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smtClean="0"/>
              <a:t>Sted og dato</a:t>
            </a:r>
          </a:p>
        </p:txBody>
      </p:sp>
      <p:sp>
        <p:nvSpPr>
          <p:cNvPr id="8" name="Plassholder for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8131359" y="6407992"/>
            <a:ext cx="4060641" cy="450008"/>
          </a:xfrm>
        </p:spPr>
        <p:txBody>
          <a:bodyPr rIns="180000">
            <a:normAutofit/>
          </a:bodyPr>
          <a:lstStyle>
            <a:lvl1pPr marL="0" indent="0" algn="r">
              <a:buNone/>
              <a:defRPr sz="1000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 smtClean="0"/>
              <a:t>Foto: © Navn på fotograf og bildebyrå</a:t>
            </a:r>
          </a:p>
        </p:txBody>
      </p:sp>
    </p:spTree>
    <p:extLst>
      <p:ext uri="{BB962C8B-B14F-4D97-AF65-F5344CB8AC3E}">
        <p14:creationId xmlns:p14="http://schemas.microsoft.com/office/powerpoint/2010/main" val="41935918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25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uiExpand="1" build="p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 uiExpand="1" build="p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uiExpand="1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3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tel og innhold SORT 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 baseline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 dirty="0" smtClean="0"/>
              <a:t>Klikk for å skrive tittel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b-NO" dirty="0" smtClean="0"/>
              <a:t>Klikk for å legge til tekst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9846000" y="6318000"/>
            <a:ext cx="1620000" cy="36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1556000" y="6318000"/>
            <a:ext cx="450000" cy="36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BF60C1B-21D4-425B-89C8-B0A7AB09A1E4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2808000" y="6318000"/>
            <a:ext cx="702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i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b-NO" dirty="0"/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6282000"/>
            <a:ext cx="1581600" cy="432000"/>
          </a:xfrm>
          <a:prstGeom prst="rect">
            <a:avLst/>
          </a:prstGeom>
          <a:noFill/>
        </p:spPr>
      </p:pic>
      <p:sp>
        <p:nvSpPr>
          <p:cNvPr id="9" name="Plassholder for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9855235" y="5698836"/>
            <a:ext cx="2150771" cy="478127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10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 smtClean="0"/>
              <a:t>Foto- / kildekreditering</a:t>
            </a:r>
          </a:p>
        </p:txBody>
      </p:sp>
    </p:spTree>
    <p:extLst>
      <p:ext uri="{BB962C8B-B14F-4D97-AF65-F5344CB8AC3E}">
        <p14:creationId xmlns:p14="http://schemas.microsoft.com/office/powerpoint/2010/main" val="39099286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 To innholdsdeler SOR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 dirty="0" smtClean="0"/>
              <a:t>Klikk for å skrive tittel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106732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b-NO" dirty="0" smtClean="0"/>
              <a:t>Klikk for å legge til innhold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106732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b-NO" dirty="0" smtClean="0"/>
              <a:t>Klikk for å legge til innhold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9846000" y="6318000"/>
            <a:ext cx="1620000" cy="36000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2808000" y="6318000"/>
            <a:ext cx="7020000" cy="36000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11556000" y="6318000"/>
            <a:ext cx="450000" cy="36000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BF60C1B-21D4-425B-89C8-B0A7AB09A1E4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8" name="Plassholder for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5932357"/>
            <a:ext cx="5181600" cy="244606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 smtClean="0"/>
              <a:t>Foto- / kildekreditering</a:t>
            </a:r>
          </a:p>
        </p:txBody>
      </p:sp>
      <p:sp>
        <p:nvSpPr>
          <p:cNvPr id="9" name="Plassholder for tekst 3"/>
          <p:cNvSpPr>
            <a:spLocks noGrp="1"/>
          </p:cNvSpPr>
          <p:nvPr>
            <p:ph type="body" sz="quarter" idx="16" hasCustomPrompt="1"/>
          </p:nvPr>
        </p:nvSpPr>
        <p:spPr>
          <a:xfrm>
            <a:off x="6172200" y="5932357"/>
            <a:ext cx="5181600" cy="244606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 smtClean="0"/>
              <a:t>Foto- / kildekreditering</a:t>
            </a:r>
          </a:p>
        </p:txBody>
      </p:sp>
      <p:pic>
        <p:nvPicPr>
          <p:cNvPr id="12" name="Bild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6282000"/>
            <a:ext cx="1581600" cy="43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814010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e innholdsdeler SORT 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legge inn tittel</a:t>
            </a:r>
            <a:endParaRPr lang="nb-NO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>
          <a:xfrm>
            <a:off x="9846000" y="6318000"/>
            <a:ext cx="1620000" cy="36000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>
          <a:xfrm>
            <a:off x="2808000" y="6318000"/>
            <a:ext cx="7020000" cy="36000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>
          <a:xfrm>
            <a:off x="11556000" y="6318000"/>
            <a:ext cx="450000" cy="36000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CBF60C1B-21D4-425B-89C8-B0A7AB09A1E4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6" name="Plassholder for innhold 2"/>
          <p:cNvSpPr>
            <a:spLocks noGrp="1"/>
          </p:cNvSpPr>
          <p:nvPr>
            <p:ph sz="half" idx="1" hasCustomPrompt="1"/>
          </p:nvPr>
        </p:nvSpPr>
        <p:spPr>
          <a:xfrm>
            <a:off x="838200" y="1821516"/>
            <a:ext cx="3456000" cy="396861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nb-NO" dirty="0" smtClean="0"/>
              <a:t>Klikk for å legge til innhold</a:t>
            </a:r>
          </a:p>
        </p:txBody>
      </p:sp>
      <p:sp>
        <p:nvSpPr>
          <p:cNvPr id="7" name="Plassholder for innhold 3"/>
          <p:cNvSpPr>
            <a:spLocks noGrp="1"/>
          </p:cNvSpPr>
          <p:nvPr>
            <p:ph sz="half" idx="2" hasCustomPrompt="1"/>
          </p:nvPr>
        </p:nvSpPr>
        <p:spPr>
          <a:xfrm>
            <a:off x="4405324" y="1821516"/>
            <a:ext cx="3456000" cy="3968619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nb-NO" dirty="0" smtClean="0"/>
              <a:t>Klikk for å legge til innhold</a:t>
            </a:r>
          </a:p>
        </p:txBody>
      </p:sp>
      <p:sp>
        <p:nvSpPr>
          <p:cNvPr id="8" name="Plassholder for innhold 3"/>
          <p:cNvSpPr>
            <a:spLocks noGrp="1"/>
          </p:cNvSpPr>
          <p:nvPr>
            <p:ph sz="half" idx="13" hasCustomPrompt="1"/>
          </p:nvPr>
        </p:nvSpPr>
        <p:spPr>
          <a:xfrm>
            <a:off x="7985256" y="1821516"/>
            <a:ext cx="3456000" cy="3968619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nb-NO" dirty="0" smtClean="0"/>
              <a:t>Klikk for å legge til innhold</a:t>
            </a:r>
          </a:p>
        </p:txBody>
      </p:sp>
      <p:sp>
        <p:nvSpPr>
          <p:cNvPr id="9" name="Plassholder for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7985256" y="5790135"/>
            <a:ext cx="3456000" cy="244606"/>
          </a:xfrm>
        </p:spPr>
        <p:txBody>
          <a:bodyPr rIns="0">
            <a:normAutofit/>
          </a:bodyPr>
          <a:lstStyle>
            <a:lvl1pPr marL="0" indent="0" algn="r">
              <a:buNone/>
              <a:defRPr sz="10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 smtClean="0"/>
              <a:t>Foto: © Navn på fotograf og bildebyrå</a:t>
            </a:r>
          </a:p>
        </p:txBody>
      </p:sp>
      <p:sp>
        <p:nvSpPr>
          <p:cNvPr id="11" name="Plassholder for tekst 3"/>
          <p:cNvSpPr>
            <a:spLocks noGrp="1"/>
          </p:cNvSpPr>
          <p:nvPr>
            <p:ph type="body" sz="quarter" idx="16" hasCustomPrompt="1"/>
          </p:nvPr>
        </p:nvSpPr>
        <p:spPr>
          <a:xfrm>
            <a:off x="4405324" y="5790135"/>
            <a:ext cx="3456000" cy="244606"/>
          </a:xfrm>
        </p:spPr>
        <p:txBody>
          <a:bodyPr rIns="0">
            <a:normAutofit/>
          </a:bodyPr>
          <a:lstStyle>
            <a:lvl1pPr marL="0" indent="0" algn="r">
              <a:buNone/>
              <a:defRPr sz="10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 smtClean="0"/>
              <a:t>Foto: © Navn på fotograf og bildebyrå</a:t>
            </a:r>
          </a:p>
        </p:txBody>
      </p:sp>
      <p:sp>
        <p:nvSpPr>
          <p:cNvPr id="12" name="Plassholder for tekst 3"/>
          <p:cNvSpPr>
            <a:spLocks noGrp="1"/>
          </p:cNvSpPr>
          <p:nvPr>
            <p:ph type="body" sz="quarter" idx="17" hasCustomPrompt="1"/>
          </p:nvPr>
        </p:nvSpPr>
        <p:spPr>
          <a:xfrm>
            <a:off x="831796" y="5790135"/>
            <a:ext cx="3456000" cy="244606"/>
          </a:xfrm>
        </p:spPr>
        <p:txBody>
          <a:bodyPr rIns="0">
            <a:normAutofit/>
          </a:bodyPr>
          <a:lstStyle>
            <a:lvl1pPr marL="0" indent="0" algn="r">
              <a:buNone/>
              <a:defRPr sz="10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 smtClean="0"/>
              <a:t>Foto: © Navn på fotograf og bildebyrå</a:t>
            </a:r>
          </a:p>
        </p:txBody>
      </p:sp>
      <p:pic>
        <p:nvPicPr>
          <p:cNvPr id="13" name="Bild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6282000"/>
            <a:ext cx="1581600" cy="43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4187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 Bilde - heldekkende SORT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5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12192000" cy="6858000"/>
          </a:xfrm>
          <a:solidFill>
            <a:schemeClr val="tx1">
              <a:lumMod val="75000"/>
              <a:lumOff val="25000"/>
            </a:schemeClr>
          </a:solidFill>
        </p:spPr>
        <p:txBody>
          <a:bodyPr lIns="1836000"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nb-NO" dirty="0" smtClean="0"/>
              <a:t>Sett inn bilde</a:t>
            </a: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8131359" y="6407992"/>
            <a:ext cx="4060641" cy="450008"/>
          </a:xfrm>
        </p:spPr>
        <p:txBody>
          <a:bodyPr rIns="180000">
            <a:normAutofit/>
          </a:bodyPr>
          <a:lstStyle>
            <a:lvl1pPr marL="0" indent="0" algn="r">
              <a:buNone/>
              <a:defRPr sz="1000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 smtClean="0"/>
              <a:t>Foto: © Navn på fotograf og bildebyrå</a:t>
            </a:r>
          </a:p>
        </p:txBody>
      </p:sp>
      <p:sp>
        <p:nvSpPr>
          <p:cNvPr id="5" name="Plassholder for tekst 2"/>
          <p:cNvSpPr>
            <a:spLocks noGrp="1"/>
          </p:cNvSpPr>
          <p:nvPr>
            <p:ph type="body" sz="quarter" idx="17" hasCustomPrompt="1"/>
          </p:nvPr>
        </p:nvSpPr>
        <p:spPr>
          <a:xfrm>
            <a:off x="360000" y="6282000"/>
            <a:ext cx="1580400" cy="432000"/>
          </a:xfr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0" tIns="0" rIns="0" bIns="0">
            <a:normAutofit/>
          </a:bodyPr>
          <a:lstStyle>
            <a:lvl1pPr marL="0" indent="0">
              <a:buNone/>
              <a:defRPr sz="200"/>
            </a:lvl1pPr>
          </a:lstStyle>
          <a:p>
            <a:pPr lvl="0"/>
            <a:r>
              <a:rPr lang="nb-NO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17952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 Innhold og bilde SOR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800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75000"/>
                </a:srgbClr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E3B291-050D-4A82-B0A1-DB349FC61753}" type="slidenum">
              <a:rPr kumimoji="0" lang="nb-NO" sz="800" b="0" i="0" u="none" strike="noStrike" kern="1200" cap="none" spc="0" normalizeH="0" baseline="0" noProof="0" smtClean="0">
                <a:ln>
                  <a:noFill/>
                </a:ln>
                <a:solidFill>
                  <a:srgbClr val="A5A5A5">
                    <a:lumMod val="75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nb-NO" sz="800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75000"/>
                </a:srgbClr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Plassholder for bilde 9"/>
          <p:cNvSpPr>
            <a:spLocks noGrp="1"/>
          </p:cNvSpPr>
          <p:nvPr>
            <p:ph type="pic" sz="quarter" idx="13" hasCustomPrompt="1"/>
          </p:nvPr>
        </p:nvSpPr>
        <p:spPr>
          <a:xfrm>
            <a:off x="7051200" y="0"/>
            <a:ext cx="5140800" cy="6858000"/>
          </a:xfrm>
          <a:prstGeom prst="rect">
            <a:avLst/>
          </a:prstGeom>
          <a:solidFill>
            <a:schemeClr val="tx2">
              <a:lumMod val="85000"/>
            </a:schemeClr>
          </a:solidFill>
        </p:spPr>
        <p:txBody>
          <a:bodyPr tIns="3708000" anchor="t" anchorCtr="1">
            <a:normAutofit/>
          </a:bodyPr>
          <a:lstStyle>
            <a:lvl1pPr marL="0" indent="0" algn="ctr">
              <a:buNone/>
              <a:defRPr sz="1400" baseline="0">
                <a:solidFill>
                  <a:schemeClr val="bg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dirty="0" smtClean="0"/>
              <a:t>Sett inn bilde</a:t>
            </a:r>
            <a:endParaRPr lang="nb-NO" dirty="0"/>
          </a:p>
        </p:txBody>
      </p:sp>
      <p:sp>
        <p:nvSpPr>
          <p:cNvPr id="14" name="Tittel 1"/>
          <p:cNvSpPr>
            <a:spLocks noGrp="1"/>
          </p:cNvSpPr>
          <p:nvPr>
            <p:ph type="title" hasCustomPrompt="1"/>
          </p:nvPr>
        </p:nvSpPr>
        <p:spPr>
          <a:xfrm>
            <a:off x="479427" y="227477"/>
            <a:ext cx="6128107" cy="1325563"/>
          </a:xfrm>
          <a:prstGeom prst="rect">
            <a:avLst/>
          </a:prstGeom>
        </p:spPr>
        <p:txBody>
          <a:bodyPr/>
          <a:lstStyle>
            <a:lvl1pPr algn="l">
              <a:defRPr baseline="0"/>
            </a:lvl1pPr>
          </a:lstStyle>
          <a:p>
            <a:r>
              <a:rPr lang="nb-NO" dirty="0" smtClean="0"/>
              <a:t>Klikk for skrive tittel</a:t>
            </a:r>
            <a:endParaRPr lang="nb-NO" dirty="0"/>
          </a:p>
        </p:txBody>
      </p:sp>
      <p:sp>
        <p:nvSpPr>
          <p:cNvPr id="15" name="Plassholder for innhold 2"/>
          <p:cNvSpPr>
            <a:spLocks noGrp="1"/>
          </p:cNvSpPr>
          <p:nvPr>
            <p:ph idx="1"/>
          </p:nvPr>
        </p:nvSpPr>
        <p:spPr>
          <a:xfrm>
            <a:off x="479427" y="1700213"/>
            <a:ext cx="6128107" cy="420063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" name="Plassholder for tekst 3"/>
          <p:cNvSpPr>
            <a:spLocks noGrp="1"/>
          </p:cNvSpPr>
          <p:nvPr>
            <p:ph type="body" sz="quarter" idx="15" hasCustomPrompt="1"/>
          </p:nvPr>
        </p:nvSpPr>
        <p:spPr>
          <a:xfrm rot="16200000">
            <a:off x="9936676" y="4140000"/>
            <a:ext cx="4060641" cy="450008"/>
          </a:xfrm>
        </p:spPr>
        <p:txBody>
          <a:bodyPr rIns="180000" anchor="ctr" anchorCtr="0">
            <a:normAutofit/>
          </a:bodyPr>
          <a:lstStyle>
            <a:lvl1pPr marL="0" indent="0" algn="l">
              <a:buNone/>
              <a:defRPr sz="10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 smtClean="0"/>
              <a:t>Foto: © Navn på fotograf og bildebyrå</a:t>
            </a:r>
          </a:p>
        </p:txBody>
      </p:sp>
      <p:sp>
        <p:nvSpPr>
          <p:cNvPr id="9" name="Plassholder for tekst 3"/>
          <p:cNvSpPr>
            <a:spLocks noGrp="1"/>
          </p:cNvSpPr>
          <p:nvPr>
            <p:ph type="body" sz="quarter" idx="16" hasCustomPrompt="1"/>
          </p:nvPr>
        </p:nvSpPr>
        <p:spPr>
          <a:xfrm>
            <a:off x="3151534" y="5925713"/>
            <a:ext cx="3456000" cy="244606"/>
          </a:xfrm>
        </p:spPr>
        <p:txBody>
          <a:bodyPr rIns="0">
            <a:normAutofit/>
          </a:bodyPr>
          <a:lstStyle>
            <a:lvl1pPr marL="0" indent="0" algn="r">
              <a:buNone/>
              <a:defRPr sz="10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 smtClean="0"/>
              <a:t>Foto- / kildekreditering</a:t>
            </a:r>
          </a:p>
        </p:txBody>
      </p:sp>
      <p:pic>
        <p:nvPicPr>
          <p:cNvPr id="11" name="Bild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6282000"/>
            <a:ext cx="1581600" cy="43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852599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 2 bilder med tekst SOR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tel 1"/>
          <p:cNvSpPr>
            <a:spLocks noGrp="1"/>
          </p:cNvSpPr>
          <p:nvPr>
            <p:ph type="title" hasCustomPrompt="1"/>
          </p:nvPr>
        </p:nvSpPr>
        <p:spPr>
          <a:xfrm>
            <a:off x="838800" y="363600"/>
            <a:ext cx="90000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skrive tittel</a:t>
            </a:r>
            <a:endParaRPr lang="nb-NO" dirty="0"/>
          </a:p>
        </p:txBody>
      </p:sp>
      <p:sp>
        <p:nvSpPr>
          <p:cNvPr id="27" name="Plassholder for bunntekst 2"/>
          <p:cNvSpPr>
            <a:spLocks noGrp="1"/>
          </p:cNvSpPr>
          <p:nvPr>
            <p:ph type="ftr" sz="quarter" idx="18"/>
          </p:nvPr>
        </p:nvSpPr>
        <p:spPr>
          <a:xfrm>
            <a:off x="2808000" y="6318000"/>
            <a:ext cx="7020000" cy="360000"/>
          </a:xfrm>
        </p:spPr>
        <p:txBody>
          <a:bodyPr/>
          <a:lstStyle>
            <a:lvl1pPr>
              <a:defRPr sz="10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nb-NO" dirty="0"/>
          </a:p>
        </p:txBody>
      </p:sp>
      <p:sp>
        <p:nvSpPr>
          <p:cNvPr id="28" name="Plassholder for dato 1"/>
          <p:cNvSpPr>
            <a:spLocks noGrp="1"/>
          </p:cNvSpPr>
          <p:nvPr>
            <p:ph type="dt" sz="half" idx="17"/>
          </p:nvPr>
        </p:nvSpPr>
        <p:spPr>
          <a:xfrm>
            <a:off x="9846342" y="6318000"/>
            <a:ext cx="1620000" cy="360000"/>
          </a:xfrm>
        </p:spPr>
        <p:txBody>
          <a:bodyPr/>
          <a:lstStyle>
            <a:lvl1pPr>
              <a:defRPr sz="10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nb-NO" dirty="0"/>
          </a:p>
        </p:txBody>
      </p:sp>
      <p:sp>
        <p:nvSpPr>
          <p:cNvPr id="29" name="Plassholder for lysbildenummer 3"/>
          <p:cNvSpPr>
            <a:spLocks noGrp="1"/>
          </p:cNvSpPr>
          <p:nvPr>
            <p:ph type="sldNum" sz="quarter" idx="19"/>
          </p:nvPr>
        </p:nvSpPr>
        <p:spPr>
          <a:xfrm>
            <a:off x="11555518" y="6318000"/>
            <a:ext cx="450010" cy="360000"/>
          </a:xfrm>
        </p:spPr>
        <p:txBody>
          <a:bodyPr/>
          <a:lstStyle>
            <a:lvl1pPr>
              <a:defRPr sz="10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9E3B291-050D-4A82-B0A1-DB349FC61753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14" name="Plassholder for tekst 2"/>
          <p:cNvSpPr>
            <a:spLocks noGrp="1"/>
          </p:cNvSpPr>
          <p:nvPr>
            <p:ph type="body" idx="1" hasCustomPrompt="1"/>
          </p:nvPr>
        </p:nvSpPr>
        <p:spPr>
          <a:xfrm>
            <a:off x="847589" y="3976254"/>
            <a:ext cx="5400000" cy="546879"/>
          </a:xfrm>
          <a:noFill/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 smtClean="0"/>
              <a:t>Overskrift</a:t>
            </a:r>
          </a:p>
        </p:txBody>
      </p:sp>
      <p:sp>
        <p:nvSpPr>
          <p:cNvPr id="17" name="Plassholder for tekst 10"/>
          <p:cNvSpPr>
            <a:spLocks noGrp="1"/>
          </p:cNvSpPr>
          <p:nvPr>
            <p:ph type="body" sz="quarter" idx="13"/>
          </p:nvPr>
        </p:nvSpPr>
        <p:spPr>
          <a:xfrm>
            <a:off x="847590" y="4528704"/>
            <a:ext cx="5399999" cy="1505340"/>
          </a:xfrm>
          <a:noFill/>
          <a:ln>
            <a:noFill/>
          </a:ln>
        </p:spPr>
        <p:txBody>
          <a:bodyPr>
            <a:noAutofit/>
          </a:bodyPr>
          <a:lstStyle>
            <a:lvl1pPr marL="0" indent="0" algn="ctr">
              <a:lnSpc>
                <a:spcPct val="110000"/>
              </a:lnSpc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lnSpc>
                <a:spcPct val="110000"/>
              </a:lnSpc>
              <a:buNone/>
              <a:defRPr sz="1800"/>
            </a:lvl2pPr>
            <a:lvl3pPr marL="914400" indent="0" algn="ctr">
              <a:lnSpc>
                <a:spcPct val="110000"/>
              </a:lnSpc>
              <a:buNone/>
              <a:defRPr sz="1600"/>
            </a:lvl3pPr>
            <a:lvl4pPr marL="1371600" indent="0" algn="ctr">
              <a:lnSpc>
                <a:spcPct val="110000"/>
              </a:lnSpc>
              <a:buNone/>
              <a:defRPr sz="1400"/>
            </a:lvl4pPr>
            <a:lvl5pPr marL="1828800" indent="0" algn="ctr">
              <a:lnSpc>
                <a:spcPct val="110000"/>
              </a:lnSpc>
              <a:buNone/>
              <a:defRPr sz="14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8" name="Plassholder f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6418092" y="3976254"/>
            <a:ext cx="5400000" cy="546879"/>
          </a:xfrm>
          <a:noFill/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 smtClean="0"/>
              <a:t>Overskrift</a:t>
            </a:r>
          </a:p>
        </p:txBody>
      </p:sp>
      <p:sp>
        <p:nvSpPr>
          <p:cNvPr id="20" name="Plassholder for tekst 10"/>
          <p:cNvSpPr>
            <a:spLocks noGrp="1"/>
          </p:cNvSpPr>
          <p:nvPr>
            <p:ph type="body" sz="quarter" idx="14"/>
          </p:nvPr>
        </p:nvSpPr>
        <p:spPr>
          <a:xfrm>
            <a:off x="6418092" y="4528704"/>
            <a:ext cx="5400000" cy="1505340"/>
          </a:xfrm>
          <a:noFill/>
          <a:ln>
            <a:noFill/>
          </a:ln>
        </p:spPr>
        <p:txBody>
          <a:bodyPr>
            <a:noAutofit/>
          </a:bodyPr>
          <a:lstStyle>
            <a:lvl1pPr marL="0" indent="0" algn="ctr">
              <a:lnSpc>
                <a:spcPct val="110000"/>
              </a:lnSpc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lnSpc>
                <a:spcPct val="110000"/>
              </a:lnSpc>
              <a:buNone/>
              <a:defRPr sz="1800"/>
            </a:lvl2pPr>
            <a:lvl3pPr marL="914400" indent="0" algn="ctr">
              <a:lnSpc>
                <a:spcPct val="110000"/>
              </a:lnSpc>
              <a:buNone/>
              <a:defRPr sz="1600"/>
            </a:lvl3pPr>
            <a:lvl4pPr marL="1371600" indent="0" algn="ctr">
              <a:lnSpc>
                <a:spcPct val="110000"/>
              </a:lnSpc>
              <a:buNone/>
              <a:defRPr sz="1400"/>
            </a:lvl4pPr>
            <a:lvl5pPr marL="1828800" indent="0" algn="ctr">
              <a:lnSpc>
                <a:spcPct val="110000"/>
              </a:lnSpc>
              <a:buNone/>
              <a:defRPr sz="14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1" name="Plassholder for bilde 2"/>
          <p:cNvSpPr>
            <a:spLocks noGrp="1"/>
          </p:cNvSpPr>
          <p:nvPr>
            <p:ph type="pic" sz="quarter" idx="20" hasCustomPrompt="1"/>
          </p:nvPr>
        </p:nvSpPr>
        <p:spPr>
          <a:xfrm>
            <a:off x="847589" y="1688655"/>
            <a:ext cx="5400000" cy="2284814"/>
          </a:xfrm>
          <a:ln>
            <a:noFill/>
          </a:ln>
        </p:spPr>
        <p:txBody>
          <a:bodyPr tIns="1368000">
            <a:normAutofit/>
          </a:bodyPr>
          <a:lstStyle>
            <a:lvl1pPr marL="0" indent="0" algn="ctr">
              <a:buNone/>
              <a:defRPr sz="20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nb-NO" dirty="0" smtClean="0"/>
              <a:t>Sett inn bilde</a:t>
            </a:r>
            <a:endParaRPr lang="nb-NO" dirty="0"/>
          </a:p>
        </p:txBody>
      </p:sp>
      <p:sp>
        <p:nvSpPr>
          <p:cNvPr id="22" name="Plassholder for bilde 2"/>
          <p:cNvSpPr>
            <a:spLocks noGrp="1"/>
          </p:cNvSpPr>
          <p:nvPr>
            <p:ph type="pic" sz="quarter" idx="21" hasCustomPrompt="1"/>
          </p:nvPr>
        </p:nvSpPr>
        <p:spPr>
          <a:xfrm>
            <a:off x="6418092" y="1688655"/>
            <a:ext cx="5400000" cy="2284814"/>
          </a:xfrm>
          <a:ln>
            <a:noFill/>
          </a:ln>
        </p:spPr>
        <p:txBody>
          <a:bodyPr tIns="1368000">
            <a:normAutofit/>
          </a:bodyPr>
          <a:lstStyle>
            <a:lvl1pPr marL="0" indent="0" algn="ctr">
              <a:buNone/>
              <a:defRPr sz="20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nb-NO" dirty="0" smtClean="0"/>
              <a:t>Sett inn bilde</a:t>
            </a:r>
            <a:endParaRPr lang="nb-NO" dirty="0"/>
          </a:p>
        </p:txBody>
      </p:sp>
      <p:sp>
        <p:nvSpPr>
          <p:cNvPr id="23" name="Plassholder for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2237351" y="3706428"/>
            <a:ext cx="3996000" cy="244606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 smtClean="0"/>
              <a:t>Foto: © Navn på fotograf og bildebyrå</a:t>
            </a:r>
          </a:p>
        </p:txBody>
      </p:sp>
      <p:sp>
        <p:nvSpPr>
          <p:cNvPr id="30" name="Plassholder for tekst 3"/>
          <p:cNvSpPr>
            <a:spLocks noGrp="1"/>
          </p:cNvSpPr>
          <p:nvPr>
            <p:ph type="body" sz="quarter" idx="22" hasCustomPrompt="1"/>
          </p:nvPr>
        </p:nvSpPr>
        <p:spPr>
          <a:xfrm>
            <a:off x="7799592" y="3706428"/>
            <a:ext cx="3996000" cy="244606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 smtClean="0"/>
              <a:t>Foto: © Navn på fotograf og bildebyrå</a:t>
            </a:r>
          </a:p>
        </p:txBody>
      </p:sp>
      <p:pic>
        <p:nvPicPr>
          <p:cNvPr id="19" name="Bild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6282000"/>
            <a:ext cx="1581600" cy="43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241769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innhold HVIT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 baseline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 dirty="0" smtClean="0"/>
              <a:t>Klikk for å skrive tittel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nb-NO" dirty="0" smtClean="0"/>
              <a:t>Klikk for å legge til tekst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9846000" y="6318000"/>
            <a:ext cx="1620000" cy="360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1555999" y="6318000"/>
            <a:ext cx="450000" cy="360000"/>
          </a:xfrm>
          <a:prstGeom prst="rect">
            <a:avLst/>
          </a:prstGeom>
        </p:spPr>
        <p:txBody>
          <a:bodyPr/>
          <a:lstStyle/>
          <a:p>
            <a:fld id="{CBF60C1B-21D4-425B-89C8-B0A7AB09A1E4}" type="slidenum">
              <a:rPr lang="nb-NO" smtClean="0"/>
              <a:t>‹#›</a:t>
            </a:fld>
            <a:endParaRPr lang="nb-NO" dirty="0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2808000" y="6318000"/>
            <a:ext cx="702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i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 dirty="0" smtClean="0"/>
          </a:p>
        </p:txBody>
      </p:sp>
      <p:sp>
        <p:nvSpPr>
          <p:cNvPr id="7" name="Plassholder for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9846000" y="5698836"/>
            <a:ext cx="2150771" cy="478127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nb-NO" dirty="0" smtClean="0"/>
              <a:t>Foto- / kildekreditering</a:t>
            </a:r>
          </a:p>
        </p:txBody>
      </p:sp>
    </p:spTree>
    <p:extLst>
      <p:ext uri="{BB962C8B-B14F-4D97-AF65-F5344CB8AC3E}">
        <p14:creationId xmlns:p14="http://schemas.microsoft.com/office/powerpoint/2010/main" val="1852021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bilder med tekst SORT 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>
          <a:xfrm>
            <a:off x="9846000" y="6318000"/>
            <a:ext cx="1620000" cy="36000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2808000" y="6318000"/>
            <a:ext cx="7020000" cy="36000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>
          <a:xfrm>
            <a:off x="11556000" y="6318000"/>
            <a:ext cx="450000" cy="36000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CBF60C1B-21D4-425B-89C8-B0A7AB09A1E4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8" name="Tittel 1"/>
          <p:cNvSpPr>
            <a:spLocks noGrp="1"/>
          </p:cNvSpPr>
          <p:nvPr>
            <p:ph type="title" hasCustomPrompt="1"/>
          </p:nvPr>
        </p:nvSpPr>
        <p:spPr>
          <a:xfrm>
            <a:off x="838800" y="363600"/>
            <a:ext cx="9000000" cy="1325563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nb-NO" dirty="0" smtClean="0"/>
              <a:t>Klikk for å skrive tittel</a:t>
            </a:r>
            <a:endParaRPr lang="nb-NO" dirty="0"/>
          </a:p>
        </p:txBody>
      </p:sp>
      <p:sp>
        <p:nvSpPr>
          <p:cNvPr id="9" name="Plassholder for tekst 2"/>
          <p:cNvSpPr>
            <a:spLocks noGrp="1"/>
          </p:cNvSpPr>
          <p:nvPr>
            <p:ph type="body" idx="1" hasCustomPrompt="1"/>
          </p:nvPr>
        </p:nvSpPr>
        <p:spPr>
          <a:xfrm>
            <a:off x="479425" y="3935158"/>
            <a:ext cx="3456000" cy="546879"/>
          </a:xfrm>
          <a:prstGeom prst="rect">
            <a:avLst/>
          </a:prstGeom>
        </p:spPr>
        <p:txBody>
          <a:bodyPr lIns="36000" tIns="36000" rIns="36000" bIns="3600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 smtClean="0"/>
              <a:t>Overskrift</a:t>
            </a:r>
          </a:p>
        </p:txBody>
      </p:sp>
      <p:sp>
        <p:nvSpPr>
          <p:cNvPr id="10" name="Plassholder for tekst 10"/>
          <p:cNvSpPr>
            <a:spLocks noGrp="1"/>
          </p:cNvSpPr>
          <p:nvPr>
            <p:ph type="body" sz="quarter" idx="13"/>
          </p:nvPr>
        </p:nvSpPr>
        <p:spPr>
          <a:xfrm>
            <a:off x="479425" y="4487608"/>
            <a:ext cx="3456000" cy="15053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10000"/>
              </a:lnSpc>
              <a:buNone/>
              <a:defRPr sz="2000"/>
            </a:lvl1pPr>
            <a:lvl2pPr marL="457200" indent="0" algn="ctr">
              <a:lnSpc>
                <a:spcPct val="110000"/>
              </a:lnSpc>
              <a:buNone/>
              <a:defRPr sz="1800"/>
            </a:lvl2pPr>
            <a:lvl3pPr marL="914400" indent="0" algn="ctr">
              <a:lnSpc>
                <a:spcPct val="110000"/>
              </a:lnSpc>
              <a:buNone/>
              <a:defRPr sz="1600"/>
            </a:lvl3pPr>
            <a:lvl4pPr marL="1371600" indent="0" algn="ctr">
              <a:lnSpc>
                <a:spcPct val="110000"/>
              </a:lnSpc>
              <a:buNone/>
              <a:defRPr sz="1400"/>
            </a:lvl4pPr>
            <a:lvl5pPr marL="1828800" indent="0" algn="ctr">
              <a:lnSpc>
                <a:spcPct val="110000"/>
              </a:lnSpc>
              <a:buNone/>
              <a:defRPr sz="14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Plassholder f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4241865" y="3935158"/>
            <a:ext cx="3456000" cy="546879"/>
          </a:xfrm>
          <a:prstGeom prst="rect">
            <a:avLst/>
          </a:prstGeom>
        </p:spPr>
        <p:txBody>
          <a:bodyPr lIns="36000" tIns="36000" rIns="36000" bIns="3600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 smtClean="0"/>
              <a:t>Overskrift</a:t>
            </a:r>
          </a:p>
        </p:txBody>
      </p:sp>
      <p:sp>
        <p:nvSpPr>
          <p:cNvPr id="12" name="Plassholder for tekst 10"/>
          <p:cNvSpPr>
            <a:spLocks noGrp="1"/>
          </p:cNvSpPr>
          <p:nvPr>
            <p:ph type="body" sz="quarter" idx="14"/>
          </p:nvPr>
        </p:nvSpPr>
        <p:spPr>
          <a:xfrm>
            <a:off x="4241865" y="4487608"/>
            <a:ext cx="3456000" cy="15053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10000"/>
              </a:lnSpc>
              <a:buNone/>
              <a:defRPr sz="2000"/>
            </a:lvl1pPr>
            <a:lvl2pPr marL="457200" indent="0" algn="ctr">
              <a:lnSpc>
                <a:spcPct val="110000"/>
              </a:lnSpc>
              <a:buNone/>
              <a:defRPr sz="1800"/>
            </a:lvl2pPr>
            <a:lvl3pPr marL="914400" indent="0" algn="ctr">
              <a:lnSpc>
                <a:spcPct val="110000"/>
              </a:lnSpc>
              <a:buNone/>
              <a:defRPr sz="1600"/>
            </a:lvl3pPr>
            <a:lvl4pPr marL="1371600" indent="0" algn="ctr">
              <a:lnSpc>
                <a:spcPct val="110000"/>
              </a:lnSpc>
              <a:buNone/>
              <a:defRPr sz="1400"/>
            </a:lvl4pPr>
            <a:lvl5pPr marL="1828800" indent="0" algn="ctr">
              <a:lnSpc>
                <a:spcPct val="110000"/>
              </a:lnSpc>
              <a:buNone/>
              <a:defRPr sz="14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Plassholder for tekst 4"/>
          <p:cNvSpPr>
            <a:spLocks noGrp="1"/>
          </p:cNvSpPr>
          <p:nvPr>
            <p:ph type="body" sz="quarter" idx="17" hasCustomPrompt="1"/>
          </p:nvPr>
        </p:nvSpPr>
        <p:spPr>
          <a:xfrm>
            <a:off x="8004306" y="3935158"/>
            <a:ext cx="3456000" cy="546879"/>
          </a:xfrm>
          <a:prstGeom prst="rect">
            <a:avLst/>
          </a:prstGeom>
        </p:spPr>
        <p:txBody>
          <a:bodyPr lIns="36000" tIns="36000" rIns="36000" bIns="3600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 smtClean="0"/>
              <a:t>Overskrift</a:t>
            </a:r>
          </a:p>
        </p:txBody>
      </p:sp>
      <p:sp>
        <p:nvSpPr>
          <p:cNvPr id="14" name="Plassholder for tekst 10"/>
          <p:cNvSpPr>
            <a:spLocks noGrp="1"/>
          </p:cNvSpPr>
          <p:nvPr>
            <p:ph type="body" sz="quarter" idx="18"/>
          </p:nvPr>
        </p:nvSpPr>
        <p:spPr>
          <a:xfrm>
            <a:off x="8004306" y="4487608"/>
            <a:ext cx="3456000" cy="15053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10000"/>
              </a:lnSpc>
              <a:buNone/>
              <a:defRPr sz="2000"/>
            </a:lvl1pPr>
            <a:lvl2pPr marL="457200" indent="0" algn="ctr">
              <a:lnSpc>
                <a:spcPct val="110000"/>
              </a:lnSpc>
              <a:buNone/>
              <a:defRPr sz="1800"/>
            </a:lvl2pPr>
            <a:lvl3pPr marL="914400" indent="0" algn="ctr">
              <a:lnSpc>
                <a:spcPct val="110000"/>
              </a:lnSpc>
              <a:buNone/>
              <a:defRPr sz="1600"/>
            </a:lvl3pPr>
            <a:lvl4pPr marL="1371600" indent="0" algn="ctr">
              <a:lnSpc>
                <a:spcPct val="110000"/>
              </a:lnSpc>
              <a:buNone/>
              <a:defRPr sz="1400"/>
            </a:lvl4pPr>
            <a:lvl5pPr marL="1828800" indent="0" algn="ctr">
              <a:lnSpc>
                <a:spcPct val="110000"/>
              </a:lnSpc>
              <a:buNone/>
              <a:defRPr sz="14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Plassholder for bilde 15"/>
          <p:cNvSpPr>
            <a:spLocks noGrp="1" noChangeAspect="1"/>
          </p:cNvSpPr>
          <p:nvPr>
            <p:ph type="pic" sz="quarter" idx="20"/>
          </p:nvPr>
        </p:nvSpPr>
        <p:spPr>
          <a:xfrm>
            <a:off x="1055425" y="1625587"/>
            <a:ext cx="2304000" cy="2304000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1">
                <a:lumMod val="65000"/>
              </a:schemeClr>
            </a:solidFill>
          </a:ln>
        </p:spPr>
        <p:txBody>
          <a:bodyPr anchor="b" anchorCtr="0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nb-NO" dirty="0"/>
          </a:p>
        </p:txBody>
      </p:sp>
      <p:sp>
        <p:nvSpPr>
          <p:cNvPr id="17" name="Plassholder for bilde 15"/>
          <p:cNvSpPr>
            <a:spLocks noGrp="1" noChangeAspect="1"/>
          </p:cNvSpPr>
          <p:nvPr>
            <p:ph type="pic" sz="quarter" idx="21"/>
          </p:nvPr>
        </p:nvSpPr>
        <p:spPr>
          <a:xfrm>
            <a:off x="4956803" y="1625587"/>
            <a:ext cx="2304000" cy="2304000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1">
                <a:lumMod val="65000"/>
              </a:schemeClr>
            </a:solidFill>
          </a:ln>
        </p:spPr>
        <p:txBody>
          <a:bodyPr anchor="b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mtClean="0"/>
              <a:t>Click icon to add picture</a:t>
            </a:r>
            <a:endParaRPr lang="nb-NO" dirty="0" smtClean="0"/>
          </a:p>
        </p:txBody>
      </p:sp>
      <p:sp>
        <p:nvSpPr>
          <p:cNvPr id="18" name="Plassholder for bilde 15"/>
          <p:cNvSpPr>
            <a:spLocks noGrp="1" noChangeAspect="1"/>
          </p:cNvSpPr>
          <p:nvPr>
            <p:ph type="pic" sz="quarter" idx="22"/>
          </p:nvPr>
        </p:nvSpPr>
        <p:spPr>
          <a:xfrm>
            <a:off x="8580306" y="1625587"/>
            <a:ext cx="2304000" cy="2304000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1">
                <a:lumMod val="65000"/>
              </a:schemeClr>
            </a:solidFill>
          </a:ln>
        </p:spPr>
        <p:txBody>
          <a:bodyPr anchor="b" anchorCtr="0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nb-NO" dirty="0"/>
          </a:p>
        </p:txBody>
      </p:sp>
      <p:pic>
        <p:nvPicPr>
          <p:cNvPr id="19" name="Bild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6282000"/>
            <a:ext cx="1581600" cy="43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200258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itat SORT 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1841810" y="914400"/>
            <a:ext cx="8508380" cy="3801437"/>
          </a:xfrm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5400" dirty="0" smtClean="0"/>
              <a:t>«</a:t>
            </a:r>
            <a:r>
              <a:rPr lang="nb-NO" dirty="0" smtClean="0"/>
              <a:t>Klikk for sette </a:t>
            </a:r>
            <a:br>
              <a:rPr lang="nb-NO" dirty="0" smtClean="0"/>
            </a:br>
            <a:r>
              <a:rPr lang="nb-NO" dirty="0" smtClean="0"/>
              <a:t>inn et sitat. Husk anførselstegn!</a:t>
            </a:r>
            <a:r>
              <a:rPr lang="nb-NO" sz="5400" dirty="0" smtClean="0"/>
              <a:t>»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9846000" y="6318000"/>
            <a:ext cx="1620000" cy="36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2808000" y="6318000"/>
            <a:ext cx="7020000" cy="36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1556000" y="6318000"/>
            <a:ext cx="450000" cy="36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CBF60C1B-21D4-425B-89C8-B0A7AB09A1E4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3" hasCustomPrompt="1"/>
          </p:nvPr>
        </p:nvSpPr>
        <p:spPr>
          <a:xfrm>
            <a:off x="1841810" y="4972442"/>
            <a:ext cx="8507412" cy="441325"/>
          </a:xfrm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 smtClean="0"/>
              <a:t>Navn </a:t>
            </a:r>
            <a:r>
              <a:rPr lang="nb-NO" dirty="0" err="1" smtClean="0"/>
              <a:t>Navnesen</a:t>
            </a:r>
            <a:endParaRPr lang="nb-NO" dirty="0"/>
          </a:p>
        </p:txBody>
      </p:sp>
      <p:pic>
        <p:nvPicPr>
          <p:cNvPr id="9" name="Bild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6282000"/>
            <a:ext cx="1581600" cy="43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393908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:fade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ltittel med bilde SOR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5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12192000" cy="6858000"/>
          </a:xfrm>
          <a:solidFill>
            <a:schemeClr val="tx1">
              <a:lumMod val="75000"/>
              <a:lumOff val="25000"/>
            </a:schemeClr>
          </a:solidFill>
        </p:spPr>
        <p:txBody>
          <a:bodyPr lIns="1620000"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nb-NO" dirty="0" smtClean="0"/>
              <a:t>Sett inn bilde</a:t>
            </a:r>
            <a:endParaRPr lang="nb-NO" dirty="0"/>
          </a:p>
        </p:txBody>
      </p:sp>
      <p:sp>
        <p:nvSpPr>
          <p:cNvPr id="4" name="Plassholder for tekst 15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3429000"/>
            <a:ext cx="6120000" cy="1732839"/>
          </a:xfrm>
          <a:solidFill>
            <a:schemeClr val="tx1">
              <a:alpha val="80000"/>
            </a:schemeClr>
          </a:solidFill>
        </p:spPr>
        <p:txBody>
          <a:bodyPr lIns="792000" anchor="ctr">
            <a:normAutofit/>
          </a:bodyPr>
          <a:lstStyle>
            <a:lvl1pPr marL="0" indent="0">
              <a:lnSpc>
                <a:spcPts val="4200"/>
              </a:lnSpc>
              <a:spcBef>
                <a:spcPts val="0"/>
              </a:spcBef>
              <a:buNone/>
              <a:defRPr sz="3600" b="1" baseline="0">
                <a:solidFill>
                  <a:schemeClr val="bg1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 smtClean="0"/>
              <a:t>Skriv inn deltittel her</a:t>
            </a:r>
          </a:p>
        </p:txBody>
      </p:sp>
      <p:sp>
        <p:nvSpPr>
          <p:cNvPr id="7" name="Plassholder for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8131359" y="6407992"/>
            <a:ext cx="4060641" cy="450008"/>
          </a:xfrm>
        </p:spPr>
        <p:txBody>
          <a:bodyPr rIns="180000">
            <a:normAutofit/>
          </a:bodyPr>
          <a:lstStyle>
            <a:lvl1pPr marL="0" indent="0" algn="r">
              <a:buNone/>
              <a:defRPr sz="1000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 smtClean="0"/>
              <a:t>Foto: © Navn på fotograf og bildebyrå</a:t>
            </a:r>
          </a:p>
        </p:txBody>
      </p:sp>
      <p:sp>
        <p:nvSpPr>
          <p:cNvPr id="5" name="Plassholder for tekst 2"/>
          <p:cNvSpPr>
            <a:spLocks noGrp="1"/>
          </p:cNvSpPr>
          <p:nvPr>
            <p:ph type="body" sz="quarter" idx="17" hasCustomPrompt="1"/>
          </p:nvPr>
        </p:nvSpPr>
        <p:spPr>
          <a:xfrm>
            <a:off x="360000" y="6282000"/>
            <a:ext cx="1580400" cy="432000"/>
          </a:xfr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0" tIns="0" rIns="0" bIns="0">
            <a:normAutofit/>
          </a:bodyPr>
          <a:lstStyle>
            <a:lvl1pPr marL="0" indent="0">
              <a:buNone/>
              <a:defRPr sz="200"/>
            </a:lvl1pPr>
          </a:lstStyle>
          <a:p>
            <a:pPr lvl="0"/>
            <a:r>
              <a:rPr lang="nb-NO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64964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om side SORT 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0"/>
          </p:nvPr>
        </p:nvSpPr>
        <p:spPr>
          <a:xfrm>
            <a:off x="2808000" y="6317146"/>
            <a:ext cx="7020000" cy="360000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29E3B291-050D-4A82-B0A1-DB349FC61753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6282000"/>
            <a:ext cx="1581600" cy="43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536372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vslutningsside SORT ">
    <p:bg>
      <p:bgPr>
        <a:solidFill>
          <a:srgbClr val="3E3E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120" y="3011400"/>
            <a:ext cx="3057760" cy="835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60529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5000">
        <p:fade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 innholdsdeler HVIT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innhold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106732"/>
          </a:xfrm>
          <a:noFill/>
        </p:spPr>
        <p:txBody>
          <a:bodyPr>
            <a:noAutofit/>
          </a:bodyPr>
          <a:lstStyle>
            <a:lvl1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nb-NO" dirty="0" smtClean="0"/>
              <a:t>Klikk for å legge til innhold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 dirty="0" smtClean="0"/>
              <a:t>Klikk for å skrive tittel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106732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nb-NO" dirty="0" smtClean="0"/>
              <a:t>Klikk for å legge til innhold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9846000" y="6318000"/>
            <a:ext cx="1620000" cy="360000"/>
          </a:xfrm>
          <a:prstGeom prst="rect">
            <a:avLst/>
          </a:prstGeom>
        </p:spPr>
        <p:txBody>
          <a:bodyPr/>
          <a:lstStyle/>
          <a:p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2808000" y="6318000"/>
            <a:ext cx="7020000" cy="360000"/>
          </a:xfrm>
          <a:prstGeom prst="rect">
            <a:avLst/>
          </a:prstGeom>
        </p:spPr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11555999" y="6318000"/>
            <a:ext cx="450000" cy="360000"/>
          </a:xfrm>
          <a:prstGeom prst="rect">
            <a:avLst/>
          </a:prstGeom>
        </p:spPr>
        <p:txBody>
          <a:bodyPr/>
          <a:lstStyle/>
          <a:p>
            <a:fld id="{CBF60C1B-21D4-425B-89C8-B0A7AB09A1E4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5932357"/>
            <a:ext cx="5181600" cy="244606"/>
          </a:xfrm>
        </p:spPr>
        <p:txBody>
          <a:bodyPr rIns="0">
            <a:normAutofit/>
          </a:bodyPr>
          <a:lstStyle>
            <a:lvl1pPr marL="0" indent="0" algn="r"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nb-NO" dirty="0" smtClean="0"/>
              <a:t>Foto- / kildekreditering</a:t>
            </a:r>
          </a:p>
        </p:txBody>
      </p:sp>
      <p:sp>
        <p:nvSpPr>
          <p:cNvPr id="9" name="Plassholder for tekst 3"/>
          <p:cNvSpPr>
            <a:spLocks noGrp="1"/>
          </p:cNvSpPr>
          <p:nvPr>
            <p:ph type="body" sz="quarter" idx="16" hasCustomPrompt="1"/>
          </p:nvPr>
        </p:nvSpPr>
        <p:spPr>
          <a:xfrm>
            <a:off x="6172200" y="5932357"/>
            <a:ext cx="5181600" cy="244606"/>
          </a:xfrm>
        </p:spPr>
        <p:txBody>
          <a:bodyPr rIns="0">
            <a:normAutofit/>
          </a:bodyPr>
          <a:lstStyle>
            <a:lvl1pPr marL="0" indent="0" algn="r"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nb-NO" dirty="0" smtClean="0"/>
              <a:t>Foto- /kildekreditering</a:t>
            </a:r>
          </a:p>
        </p:txBody>
      </p:sp>
    </p:spTree>
    <p:extLst>
      <p:ext uri="{BB962C8B-B14F-4D97-AF65-F5344CB8AC3E}">
        <p14:creationId xmlns:p14="http://schemas.microsoft.com/office/powerpoint/2010/main" val="2172914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e innholdsdeler HVI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legge inn tittel</a:t>
            </a:r>
            <a:endParaRPr lang="nb-NO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>
          <a:xfrm>
            <a:off x="9846000" y="6318000"/>
            <a:ext cx="1620000" cy="360000"/>
          </a:xfrm>
          <a:prstGeom prst="rect">
            <a:avLst/>
          </a:prstGeom>
        </p:spPr>
        <p:txBody>
          <a:bodyPr/>
          <a:lstStyle/>
          <a:p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>
          <a:xfrm>
            <a:off x="2808000" y="6318000"/>
            <a:ext cx="7020000" cy="360000"/>
          </a:xfrm>
          <a:prstGeom prst="rect">
            <a:avLst/>
          </a:prstGeom>
        </p:spPr>
        <p:txBody>
          <a:bodyPr/>
          <a:lstStyle/>
          <a:p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>
          <a:xfrm>
            <a:off x="11555999" y="6317999"/>
            <a:ext cx="450000" cy="360000"/>
          </a:xfrm>
          <a:prstGeom prst="rect">
            <a:avLst/>
          </a:prstGeom>
        </p:spPr>
        <p:txBody>
          <a:bodyPr/>
          <a:lstStyle/>
          <a:p>
            <a:fld id="{CBF60C1B-21D4-425B-89C8-B0A7AB09A1E4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6" name="Plassholder for innhold 2"/>
          <p:cNvSpPr>
            <a:spLocks noGrp="1"/>
          </p:cNvSpPr>
          <p:nvPr>
            <p:ph sz="half" idx="1" hasCustomPrompt="1"/>
          </p:nvPr>
        </p:nvSpPr>
        <p:spPr>
          <a:xfrm>
            <a:off x="838200" y="1821516"/>
            <a:ext cx="3456000" cy="411084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nb-NO" dirty="0" smtClean="0"/>
              <a:t>Klikk for å legge til innhold</a:t>
            </a:r>
          </a:p>
        </p:txBody>
      </p:sp>
      <p:sp>
        <p:nvSpPr>
          <p:cNvPr id="7" name="Plassholder for innhold 3"/>
          <p:cNvSpPr>
            <a:spLocks noGrp="1"/>
          </p:cNvSpPr>
          <p:nvPr>
            <p:ph sz="half" idx="2" hasCustomPrompt="1"/>
          </p:nvPr>
        </p:nvSpPr>
        <p:spPr>
          <a:xfrm>
            <a:off x="4405324" y="1821516"/>
            <a:ext cx="3456000" cy="4110841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nb-NO" dirty="0" smtClean="0"/>
              <a:t>Klikk for å legge til innhold</a:t>
            </a:r>
          </a:p>
        </p:txBody>
      </p:sp>
      <p:sp>
        <p:nvSpPr>
          <p:cNvPr id="8" name="Plassholder for innhold 3"/>
          <p:cNvSpPr>
            <a:spLocks noGrp="1"/>
          </p:cNvSpPr>
          <p:nvPr>
            <p:ph sz="half" idx="13" hasCustomPrompt="1"/>
          </p:nvPr>
        </p:nvSpPr>
        <p:spPr>
          <a:xfrm>
            <a:off x="7985256" y="1821516"/>
            <a:ext cx="3456000" cy="4110841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nb-NO" dirty="0" smtClean="0"/>
              <a:t>Klikk for å legge til innhold</a:t>
            </a:r>
          </a:p>
        </p:txBody>
      </p:sp>
      <p:sp>
        <p:nvSpPr>
          <p:cNvPr id="9" name="Plassholder for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5932357"/>
            <a:ext cx="3456000" cy="244606"/>
          </a:xfrm>
        </p:spPr>
        <p:txBody>
          <a:bodyPr rIns="0">
            <a:normAutofit/>
          </a:bodyPr>
          <a:lstStyle>
            <a:lvl1pPr marL="0" indent="0" algn="r"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nb-NO" dirty="0" smtClean="0"/>
              <a:t>Foto- / kildekreditering</a:t>
            </a:r>
          </a:p>
        </p:txBody>
      </p:sp>
      <p:sp>
        <p:nvSpPr>
          <p:cNvPr id="10" name="Plassholder for tekst 3"/>
          <p:cNvSpPr>
            <a:spLocks noGrp="1"/>
          </p:cNvSpPr>
          <p:nvPr>
            <p:ph type="body" sz="quarter" idx="16" hasCustomPrompt="1"/>
          </p:nvPr>
        </p:nvSpPr>
        <p:spPr>
          <a:xfrm>
            <a:off x="4405324" y="5932357"/>
            <a:ext cx="3456000" cy="244606"/>
          </a:xfrm>
        </p:spPr>
        <p:txBody>
          <a:bodyPr rIns="0">
            <a:normAutofit/>
          </a:bodyPr>
          <a:lstStyle>
            <a:lvl1pPr marL="0" indent="0" algn="r"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nb-NO" dirty="0" smtClean="0"/>
              <a:t>Foto- / kildekreditering</a:t>
            </a:r>
          </a:p>
        </p:txBody>
      </p:sp>
      <p:sp>
        <p:nvSpPr>
          <p:cNvPr id="11" name="Plassholder for tekst 3"/>
          <p:cNvSpPr>
            <a:spLocks noGrp="1"/>
          </p:cNvSpPr>
          <p:nvPr>
            <p:ph type="body" sz="quarter" idx="17" hasCustomPrompt="1"/>
          </p:nvPr>
        </p:nvSpPr>
        <p:spPr>
          <a:xfrm>
            <a:off x="7990920" y="5932357"/>
            <a:ext cx="3456000" cy="244606"/>
          </a:xfrm>
        </p:spPr>
        <p:txBody>
          <a:bodyPr rIns="0">
            <a:normAutofit/>
          </a:bodyPr>
          <a:lstStyle>
            <a:lvl1pPr marL="0" indent="0" algn="r"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nb-NO" dirty="0" smtClean="0"/>
              <a:t>Foto- / kildekreditering</a:t>
            </a:r>
          </a:p>
        </p:txBody>
      </p:sp>
    </p:spTree>
    <p:extLst>
      <p:ext uri="{BB962C8B-B14F-4D97-AF65-F5344CB8AC3E}">
        <p14:creationId xmlns:p14="http://schemas.microsoft.com/office/powerpoint/2010/main" val="2250323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ilde - heldekkende HVIT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5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12192000" cy="6858000"/>
          </a:xfrm>
        </p:spPr>
        <p:txBody>
          <a:bodyPr lIns="1620000"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b-NO" dirty="0" smtClean="0"/>
              <a:t>Sett inn bilde</a:t>
            </a: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8131359" y="6407992"/>
            <a:ext cx="4060641" cy="450008"/>
          </a:xfrm>
        </p:spPr>
        <p:txBody>
          <a:bodyPr rIns="180000">
            <a:normAutofit/>
          </a:bodyPr>
          <a:lstStyle>
            <a:lvl1pPr marL="0" indent="0" algn="r">
              <a:buNone/>
              <a:defRPr sz="1000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 smtClean="0"/>
              <a:t>Foto: © Navn på fotograf og bildebyrå</a:t>
            </a:r>
          </a:p>
        </p:txBody>
      </p:sp>
      <p:sp>
        <p:nvSpPr>
          <p:cNvPr id="5" name="Plassholder for tekst 2"/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360000" y="6282000"/>
            <a:ext cx="1580400" cy="432848"/>
          </a:xfr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0" tIns="0" rIns="0" bIns="0">
            <a:normAutofit/>
          </a:bodyPr>
          <a:lstStyle>
            <a:lvl1pPr marL="0" indent="0">
              <a:buNone/>
              <a:defRPr sz="200"/>
            </a:lvl1pPr>
          </a:lstStyle>
          <a:p>
            <a:pPr lvl="0"/>
            <a:r>
              <a:rPr lang="nb-NO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98119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hold og bilde HVI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3B291-050D-4A82-B0A1-DB349FC61753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3" name="Plassholder for bilde 9"/>
          <p:cNvSpPr>
            <a:spLocks noGrp="1"/>
          </p:cNvSpPr>
          <p:nvPr>
            <p:ph type="pic" sz="quarter" idx="13" hasCustomPrompt="1"/>
          </p:nvPr>
        </p:nvSpPr>
        <p:spPr>
          <a:xfrm>
            <a:off x="7051200" y="1"/>
            <a:ext cx="5140800" cy="6858000"/>
          </a:xfrm>
          <a:prstGeom prst="rect">
            <a:avLst/>
          </a:prstGeom>
          <a:solidFill>
            <a:schemeClr val="bg2">
              <a:lumMod val="85000"/>
            </a:schemeClr>
          </a:solidFill>
        </p:spPr>
        <p:txBody>
          <a:bodyPr tIns="3708000" anchor="t" anchorCtr="1">
            <a:normAutofit/>
          </a:bodyPr>
          <a:lstStyle>
            <a:lvl1pPr marL="0" indent="0" algn="ctr">
              <a:buNone/>
              <a:defRPr sz="14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b-NO" dirty="0" smtClean="0"/>
              <a:t>Sett inn bilde</a:t>
            </a:r>
            <a:endParaRPr lang="nb-NO" dirty="0"/>
          </a:p>
        </p:txBody>
      </p:sp>
      <p:sp>
        <p:nvSpPr>
          <p:cNvPr id="14" name="Tittel 1"/>
          <p:cNvSpPr>
            <a:spLocks noGrp="1"/>
          </p:cNvSpPr>
          <p:nvPr>
            <p:ph type="title" hasCustomPrompt="1"/>
          </p:nvPr>
        </p:nvSpPr>
        <p:spPr>
          <a:xfrm>
            <a:off x="479427" y="227477"/>
            <a:ext cx="6128107" cy="1325563"/>
          </a:xfrm>
          <a:prstGeom prst="rect">
            <a:avLst/>
          </a:prstGeom>
        </p:spPr>
        <p:txBody>
          <a:bodyPr/>
          <a:lstStyle>
            <a:lvl1pPr algn="l">
              <a:defRPr baseline="0"/>
            </a:lvl1pPr>
          </a:lstStyle>
          <a:p>
            <a:r>
              <a:rPr lang="nb-NO" dirty="0" smtClean="0"/>
              <a:t>Klikk for skrive tittel</a:t>
            </a:r>
            <a:endParaRPr lang="nb-NO" dirty="0"/>
          </a:p>
        </p:txBody>
      </p:sp>
      <p:sp>
        <p:nvSpPr>
          <p:cNvPr id="15" name="Plassholder for innhold 2"/>
          <p:cNvSpPr>
            <a:spLocks noGrp="1"/>
          </p:cNvSpPr>
          <p:nvPr>
            <p:ph idx="1"/>
          </p:nvPr>
        </p:nvSpPr>
        <p:spPr>
          <a:xfrm>
            <a:off x="479427" y="1700213"/>
            <a:ext cx="6128107" cy="420063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" name="Plassholder for tekst 3"/>
          <p:cNvSpPr>
            <a:spLocks noGrp="1"/>
          </p:cNvSpPr>
          <p:nvPr>
            <p:ph type="body" sz="quarter" idx="15" hasCustomPrompt="1"/>
          </p:nvPr>
        </p:nvSpPr>
        <p:spPr>
          <a:xfrm rot="16200000">
            <a:off x="9936000" y="4140000"/>
            <a:ext cx="4060641" cy="450008"/>
          </a:xfrm>
        </p:spPr>
        <p:txBody>
          <a:bodyPr rIns="180000" anchor="ctr" anchorCtr="0">
            <a:normAutofit/>
          </a:bodyPr>
          <a:lstStyle>
            <a:lvl1pPr marL="0" indent="0" algn="l">
              <a:buNone/>
              <a:defRPr sz="1000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 smtClean="0"/>
              <a:t>Foto: © Navn på fotograf og bildebyrå</a:t>
            </a:r>
          </a:p>
        </p:txBody>
      </p:sp>
      <p:sp>
        <p:nvSpPr>
          <p:cNvPr id="9" name="Plassholder for tekst 3"/>
          <p:cNvSpPr>
            <a:spLocks noGrp="1"/>
          </p:cNvSpPr>
          <p:nvPr>
            <p:ph type="body" sz="quarter" idx="16" hasCustomPrompt="1"/>
          </p:nvPr>
        </p:nvSpPr>
        <p:spPr>
          <a:xfrm>
            <a:off x="3151534" y="5911117"/>
            <a:ext cx="3456000" cy="244606"/>
          </a:xfrm>
        </p:spPr>
        <p:txBody>
          <a:bodyPr rIns="0">
            <a:normAutofit/>
          </a:bodyPr>
          <a:lstStyle>
            <a:lvl1pPr marL="0" indent="0" algn="r"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nb-NO" dirty="0" smtClean="0"/>
              <a:t>Foto- / kildekreditering</a:t>
            </a:r>
          </a:p>
        </p:txBody>
      </p:sp>
    </p:spTree>
    <p:extLst>
      <p:ext uri="{BB962C8B-B14F-4D97-AF65-F5344CB8AC3E}">
        <p14:creationId xmlns:p14="http://schemas.microsoft.com/office/powerpoint/2010/main" val="1910024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bilder med tekst HVI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tel 1"/>
          <p:cNvSpPr>
            <a:spLocks noGrp="1"/>
          </p:cNvSpPr>
          <p:nvPr>
            <p:ph type="title" hasCustomPrompt="1"/>
          </p:nvPr>
        </p:nvSpPr>
        <p:spPr>
          <a:xfrm>
            <a:off x="838800" y="363600"/>
            <a:ext cx="90000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skrive tittel</a:t>
            </a:r>
            <a:endParaRPr lang="nb-NO" dirty="0"/>
          </a:p>
        </p:txBody>
      </p:sp>
      <p:sp>
        <p:nvSpPr>
          <p:cNvPr id="19" name="Plassholder for tekst 2"/>
          <p:cNvSpPr>
            <a:spLocks noGrp="1"/>
          </p:cNvSpPr>
          <p:nvPr>
            <p:ph type="body" idx="1" hasCustomPrompt="1"/>
          </p:nvPr>
        </p:nvSpPr>
        <p:spPr>
          <a:xfrm>
            <a:off x="847589" y="3976254"/>
            <a:ext cx="5400000" cy="546879"/>
          </a:xfrm>
          <a:solidFill>
            <a:schemeClr val="bg2"/>
          </a:solidFill>
          <a:ln>
            <a:solidFill>
              <a:schemeClr val="bg2"/>
            </a:solidFill>
          </a:ln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 smtClean="0"/>
              <a:t>Overskrift</a:t>
            </a:r>
          </a:p>
        </p:txBody>
      </p:sp>
      <p:sp>
        <p:nvSpPr>
          <p:cNvPr id="24" name="Plassholder for tekst 10"/>
          <p:cNvSpPr>
            <a:spLocks noGrp="1"/>
          </p:cNvSpPr>
          <p:nvPr>
            <p:ph type="body" sz="quarter" idx="13"/>
          </p:nvPr>
        </p:nvSpPr>
        <p:spPr>
          <a:xfrm>
            <a:off x="847590" y="4528704"/>
            <a:ext cx="5399999" cy="1505340"/>
          </a:xfrm>
          <a:solidFill>
            <a:schemeClr val="bg2"/>
          </a:solidFill>
          <a:ln>
            <a:solidFill>
              <a:schemeClr val="bg2"/>
            </a:solidFill>
          </a:ln>
        </p:spPr>
        <p:txBody>
          <a:bodyPr>
            <a:normAutofit/>
          </a:bodyPr>
          <a:lstStyle>
            <a:lvl1pPr marL="0" indent="0" algn="ctr">
              <a:lnSpc>
                <a:spcPct val="110000"/>
              </a:lnSpc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lnSpc>
                <a:spcPct val="110000"/>
              </a:lnSpc>
              <a:buNone/>
              <a:defRPr sz="1800"/>
            </a:lvl2pPr>
            <a:lvl3pPr marL="914400" indent="0" algn="ctr">
              <a:lnSpc>
                <a:spcPct val="110000"/>
              </a:lnSpc>
              <a:buNone/>
              <a:defRPr sz="1600"/>
            </a:lvl3pPr>
            <a:lvl4pPr marL="1371600" indent="0" algn="ctr">
              <a:lnSpc>
                <a:spcPct val="110000"/>
              </a:lnSpc>
              <a:buNone/>
              <a:defRPr sz="1400"/>
            </a:lvl4pPr>
            <a:lvl5pPr marL="1828800" indent="0" algn="ctr">
              <a:lnSpc>
                <a:spcPct val="110000"/>
              </a:lnSpc>
              <a:buNone/>
              <a:defRPr sz="14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Plassholder f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6418092" y="3976254"/>
            <a:ext cx="5400000" cy="546879"/>
          </a:xfrm>
          <a:solidFill>
            <a:schemeClr val="bg2"/>
          </a:solidFill>
          <a:ln>
            <a:solidFill>
              <a:schemeClr val="bg2"/>
            </a:solidFill>
          </a:ln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 smtClean="0"/>
              <a:t>Overskrift</a:t>
            </a:r>
          </a:p>
        </p:txBody>
      </p:sp>
      <p:sp>
        <p:nvSpPr>
          <p:cNvPr id="26" name="Plassholder for tekst 10"/>
          <p:cNvSpPr>
            <a:spLocks noGrp="1"/>
          </p:cNvSpPr>
          <p:nvPr>
            <p:ph type="body" sz="quarter" idx="14"/>
          </p:nvPr>
        </p:nvSpPr>
        <p:spPr>
          <a:xfrm>
            <a:off x="6418092" y="4528704"/>
            <a:ext cx="5400000" cy="1505340"/>
          </a:xfrm>
          <a:solidFill>
            <a:schemeClr val="bg2"/>
          </a:solidFill>
          <a:ln>
            <a:solidFill>
              <a:schemeClr val="bg2"/>
            </a:solidFill>
          </a:ln>
        </p:spPr>
        <p:txBody>
          <a:bodyPr>
            <a:normAutofit/>
          </a:bodyPr>
          <a:lstStyle>
            <a:lvl1pPr marL="0" indent="0" algn="ctr">
              <a:lnSpc>
                <a:spcPct val="110000"/>
              </a:lnSpc>
              <a:buNone/>
              <a:defRPr sz="2000"/>
            </a:lvl1pPr>
            <a:lvl2pPr marL="457200" indent="0" algn="ctr">
              <a:lnSpc>
                <a:spcPct val="110000"/>
              </a:lnSpc>
              <a:buNone/>
              <a:defRPr sz="1800"/>
            </a:lvl2pPr>
            <a:lvl3pPr marL="914400" indent="0" algn="ctr">
              <a:lnSpc>
                <a:spcPct val="110000"/>
              </a:lnSpc>
              <a:buNone/>
              <a:defRPr sz="1600"/>
            </a:lvl3pPr>
            <a:lvl4pPr marL="1371600" indent="0" algn="ctr">
              <a:lnSpc>
                <a:spcPct val="110000"/>
              </a:lnSpc>
              <a:buNone/>
              <a:defRPr sz="1400"/>
            </a:lvl4pPr>
            <a:lvl5pPr marL="1828800" indent="0" algn="ctr">
              <a:lnSpc>
                <a:spcPct val="110000"/>
              </a:lnSpc>
              <a:buNone/>
              <a:defRPr sz="14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7" name="Plassholder for bunntekst 2"/>
          <p:cNvSpPr>
            <a:spLocks noGrp="1"/>
          </p:cNvSpPr>
          <p:nvPr>
            <p:ph type="ftr" sz="quarter" idx="18"/>
          </p:nvPr>
        </p:nvSpPr>
        <p:spPr>
          <a:xfrm>
            <a:off x="2808000" y="6318000"/>
            <a:ext cx="7020000" cy="360000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28" name="Plassholder for dato 1"/>
          <p:cNvSpPr>
            <a:spLocks noGrp="1"/>
          </p:cNvSpPr>
          <p:nvPr>
            <p:ph type="dt" sz="half" idx="17"/>
          </p:nvPr>
        </p:nvSpPr>
        <p:spPr>
          <a:xfrm>
            <a:off x="9846000" y="6318000"/>
            <a:ext cx="1620000" cy="360000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29" name="Plassholder for lysbildenummer 3"/>
          <p:cNvSpPr>
            <a:spLocks noGrp="1"/>
          </p:cNvSpPr>
          <p:nvPr>
            <p:ph type="sldNum" sz="quarter" idx="19"/>
          </p:nvPr>
        </p:nvSpPr>
        <p:spPr>
          <a:xfrm>
            <a:off x="11555518" y="6318000"/>
            <a:ext cx="450010" cy="360000"/>
          </a:xfrm>
        </p:spPr>
        <p:txBody>
          <a:bodyPr/>
          <a:lstStyle/>
          <a:p>
            <a:fld id="{29E3B291-050D-4A82-B0A1-DB349FC61753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3" name="Plassholder for bilde 2"/>
          <p:cNvSpPr>
            <a:spLocks noGrp="1"/>
          </p:cNvSpPr>
          <p:nvPr>
            <p:ph type="pic" sz="quarter" idx="20" hasCustomPrompt="1"/>
          </p:nvPr>
        </p:nvSpPr>
        <p:spPr>
          <a:xfrm>
            <a:off x="847589" y="1688655"/>
            <a:ext cx="5400000" cy="2284814"/>
          </a:xfrm>
          <a:ln>
            <a:solidFill>
              <a:schemeClr val="bg2">
                <a:lumMod val="90000"/>
              </a:schemeClr>
            </a:solidFill>
          </a:ln>
        </p:spPr>
        <p:txBody>
          <a:bodyPr tIns="1368000">
            <a:normAutofit/>
          </a:bodyPr>
          <a:lstStyle>
            <a:lvl1pPr marL="0" indent="0" algn="ctr">
              <a:buNone/>
              <a:defRPr sz="2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b-NO" dirty="0" smtClean="0"/>
              <a:t>Sett inn bilde</a:t>
            </a:r>
            <a:endParaRPr lang="nb-NO" dirty="0"/>
          </a:p>
        </p:txBody>
      </p:sp>
      <p:sp>
        <p:nvSpPr>
          <p:cNvPr id="16" name="Plassholder for bilde 2"/>
          <p:cNvSpPr>
            <a:spLocks noGrp="1"/>
          </p:cNvSpPr>
          <p:nvPr>
            <p:ph type="pic" sz="quarter" idx="21" hasCustomPrompt="1"/>
          </p:nvPr>
        </p:nvSpPr>
        <p:spPr>
          <a:xfrm>
            <a:off x="6418092" y="1688655"/>
            <a:ext cx="5400000" cy="2284814"/>
          </a:xfrm>
          <a:ln>
            <a:solidFill>
              <a:schemeClr val="bg2">
                <a:lumMod val="90000"/>
              </a:schemeClr>
            </a:solidFill>
          </a:ln>
        </p:spPr>
        <p:txBody>
          <a:bodyPr tIns="1368000">
            <a:normAutofit/>
          </a:bodyPr>
          <a:lstStyle>
            <a:lvl1pPr marL="0" indent="0" algn="ctr">
              <a:buNone/>
              <a:defRPr sz="2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b-NO" dirty="0" smtClean="0"/>
              <a:t>Sett inn bilde</a:t>
            </a:r>
            <a:endParaRPr lang="nb-NO" dirty="0"/>
          </a:p>
        </p:txBody>
      </p:sp>
      <p:sp>
        <p:nvSpPr>
          <p:cNvPr id="12" name="Plassholder for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2237351" y="3706428"/>
            <a:ext cx="3996000" cy="244606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 smtClean="0"/>
              <a:t>Foto: © Navn på fotograf og bildebyrå</a:t>
            </a:r>
          </a:p>
        </p:txBody>
      </p:sp>
      <p:sp>
        <p:nvSpPr>
          <p:cNvPr id="13" name="Plassholder for tekst 3"/>
          <p:cNvSpPr>
            <a:spLocks noGrp="1"/>
          </p:cNvSpPr>
          <p:nvPr>
            <p:ph type="body" sz="quarter" idx="22" hasCustomPrompt="1"/>
          </p:nvPr>
        </p:nvSpPr>
        <p:spPr>
          <a:xfrm>
            <a:off x="7799592" y="3706428"/>
            <a:ext cx="3996000" cy="244606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 smtClean="0"/>
              <a:t>Foto: © Navn på fotograf og bildebyrå</a:t>
            </a:r>
          </a:p>
        </p:txBody>
      </p:sp>
    </p:spTree>
    <p:extLst>
      <p:ext uri="{BB962C8B-B14F-4D97-AF65-F5344CB8AC3E}">
        <p14:creationId xmlns:p14="http://schemas.microsoft.com/office/powerpoint/2010/main" val="3070312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er med tekst HVI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>
          <a:xfrm>
            <a:off x="9846000" y="6318000"/>
            <a:ext cx="1620000" cy="360000"/>
          </a:xfrm>
          <a:prstGeom prst="rect">
            <a:avLst/>
          </a:prstGeom>
        </p:spPr>
        <p:txBody>
          <a:bodyPr/>
          <a:lstStyle/>
          <a:p>
            <a:endParaRPr lang="nb-NO" dirty="0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2808000" y="6318000"/>
            <a:ext cx="7020000" cy="360000"/>
          </a:xfrm>
          <a:prstGeom prst="rect">
            <a:avLst/>
          </a:prstGeom>
        </p:spPr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>
          <a:xfrm>
            <a:off x="11556000" y="6318000"/>
            <a:ext cx="450000" cy="360000"/>
          </a:xfrm>
          <a:prstGeom prst="rect">
            <a:avLst/>
          </a:prstGeom>
        </p:spPr>
        <p:txBody>
          <a:bodyPr/>
          <a:lstStyle/>
          <a:p>
            <a:fld id="{CBF60C1B-21D4-425B-89C8-B0A7AB09A1E4}" type="slidenum">
              <a:rPr lang="nb-NO" smtClean="0"/>
              <a:t>‹#›</a:t>
            </a:fld>
            <a:endParaRPr lang="nb-NO"/>
          </a:p>
        </p:txBody>
      </p:sp>
      <p:sp>
        <p:nvSpPr>
          <p:cNvPr id="8" name="Tittel 1"/>
          <p:cNvSpPr>
            <a:spLocks noGrp="1"/>
          </p:cNvSpPr>
          <p:nvPr>
            <p:ph type="title" hasCustomPrompt="1"/>
          </p:nvPr>
        </p:nvSpPr>
        <p:spPr>
          <a:xfrm>
            <a:off x="838800" y="363600"/>
            <a:ext cx="9000000" cy="1325563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nb-NO" dirty="0" smtClean="0"/>
              <a:t>Klikk for å skrive tittel</a:t>
            </a:r>
            <a:endParaRPr lang="nb-NO" dirty="0"/>
          </a:p>
        </p:txBody>
      </p:sp>
      <p:sp>
        <p:nvSpPr>
          <p:cNvPr id="9" name="Plassholder for tekst 2"/>
          <p:cNvSpPr>
            <a:spLocks noGrp="1"/>
          </p:cNvSpPr>
          <p:nvPr>
            <p:ph type="body" idx="1" hasCustomPrompt="1"/>
          </p:nvPr>
        </p:nvSpPr>
        <p:spPr>
          <a:xfrm>
            <a:off x="479425" y="3935158"/>
            <a:ext cx="3456000" cy="546879"/>
          </a:xfrm>
          <a:prstGeom prst="rect">
            <a:avLst/>
          </a:prstGeom>
        </p:spPr>
        <p:txBody>
          <a:bodyPr lIns="36000" tIns="36000" rIns="36000" bIns="3600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 smtClean="0"/>
              <a:t>Overskrift</a:t>
            </a:r>
          </a:p>
        </p:txBody>
      </p:sp>
      <p:sp>
        <p:nvSpPr>
          <p:cNvPr id="10" name="Plassholder for tekst 10"/>
          <p:cNvSpPr>
            <a:spLocks noGrp="1"/>
          </p:cNvSpPr>
          <p:nvPr>
            <p:ph type="body" sz="quarter" idx="13"/>
          </p:nvPr>
        </p:nvSpPr>
        <p:spPr>
          <a:xfrm>
            <a:off x="479425" y="4487608"/>
            <a:ext cx="3456000" cy="15053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10000"/>
              </a:lnSpc>
              <a:buNone/>
              <a:defRPr sz="2000"/>
            </a:lvl1pPr>
            <a:lvl2pPr marL="457200" indent="0" algn="ctr">
              <a:lnSpc>
                <a:spcPct val="110000"/>
              </a:lnSpc>
              <a:buNone/>
              <a:defRPr sz="1800"/>
            </a:lvl2pPr>
            <a:lvl3pPr marL="914400" indent="0" algn="ctr">
              <a:lnSpc>
                <a:spcPct val="110000"/>
              </a:lnSpc>
              <a:buNone/>
              <a:defRPr sz="1600"/>
            </a:lvl3pPr>
            <a:lvl4pPr marL="1371600" indent="0" algn="ctr">
              <a:lnSpc>
                <a:spcPct val="110000"/>
              </a:lnSpc>
              <a:buNone/>
              <a:defRPr sz="1400"/>
            </a:lvl4pPr>
            <a:lvl5pPr marL="1828800" indent="0" algn="ctr">
              <a:lnSpc>
                <a:spcPct val="110000"/>
              </a:lnSpc>
              <a:buNone/>
              <a:defRPr sz="14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Plassholder f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4241865" y="3935158"/>
            <a:ext cx="3456000" cy="546879"/>
          </a:xfrm>
          <a:prstGeom prst="rect">
            <a:avLst/>
          </a:prstGeom>
        </p:spPr>
        <p:txBody>
          <a:bodyPr lIns="36000" tIns="36000" rIns="36000" bIns="3600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 smtClean="0"/>
              <a:t>Overskrift</a:t>
            </a:r>
          </a:p>
        </p:txBody>
      </p:sp>
      <p:sp>
        <p:nvSpPr>
          <p:cNvPr id="12" name="Plassholder for tekst 10"/>
          <p:cNvSpPr>
            <a:spLocks noGrp="1"/>
          </p:cNvSpPr>
          <p:nvPr>
            <p:ph type="body" sz="quarter" idx="14"/>
          </p:nvPr>
        </p:nvSpPr>
        <p:spPr>
          <a:xfrm>
            <a:off x="4241865" y="4487608"/>
            <a:ext cx="3456000" cy="15053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10000"/>
              </a:lnSpc>
              <a:buNone/>
              <a:defRPr sz="2000"/>
            </a:lvl1pPr>
            <a:lvl2pPr marL="457200" indent="0" algn="ctr">
              <a:lnSpc>
                <a:spcPct val="110000"/>
              </a:lnSpc>
              <a:buNone/>
              <a:defRPr sz="1800"/>
            </a:lvl2pPr>
            <a:lvl3pPr marL="914400" indent="0" algn="ctr">
              <a:lnSpc>
                <a:spcPct val="110000"/>
              </a:lnSpc>
              <a:buNone/>
              <a:defRPr sz="1600"/>
            </a:lvl3pPr>
            <a:lvl4pPr marL="1371600" indent="0" algn="ctr">
              <a:lnSpc>
                <a:spcPct val="110000"/>
              </a:lnSpc>
              <a:buNone/>
              <a:defRPr sz="1400"/>
            </a:lvl4pPr>
            <a:lvl5pPr marL="1828800" indent="0" algn="ctr">
              <a:lnSpc>
                <a:spcPct val="110000"/>
              </a:lnSpc>
              <a:buNone/>
              <a:defRPr sz="14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Plassholder for tekst 4"/>
          <p:cNvSpPr>
            <a:spLocks noGrp="1"/>
          </p:cNvSpPr>
          <p:nvPr>
            <p:ph type="body" sz="quarter" idx="17" hasCustomPrompt="1"/>
          </p:nvPr>
        </p:nvSpPr>
        <p:spPr>
          <a:xfrm>
            <a:off x="8004306" y="3935158"/>
            <a:ext cx="3456000" cy="546879"/>
          </a:xfrm>
          <a:prstGeom prst="rect">
            <a:avLst/>
          </a:prstGeom>
        </p:spPr>
        <p:txBody>
          <a:bodyPr lIns="36000" tIns="36000" rIns="36000" bIns="3600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 smtClean="0"/>
              <a:t>Overskrift</a:t>
            </a:r>
          </a:p>
        </p:txBody>
      </p:sp>
      <p:sp>
        <p:nvSpPr>
          <p:cNvPr id="14" name="Plassholder for tekst 10"/>
          <p:cNvSpPr>
            <a:spLocks noGrp="1"/>
          </p:cNvSpPr>
          <p:nvPr>
            <p:ph type="body" sz="quarter" idx="18"/>
          </p:nvPr>
        </p:nvSpPr>
        <p:spPr>
          <a:xfrm>
            <a:off x="8004306" y="4487608"/>
            <a:ext cx="3456000" cy="15053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10000"/>
              </a:lnSpc>
              <a:buNone/>
              <a:defRPr sz="2000"/>
            </a:lvl1pPr>
            <a:lvl2pPr marL="457200" indent="0" algn="ctr">
              <a:lnSpc>
                <a:spcPct val="110000"/>
              </a:lnSpc>
              <a:buNone/>
              <a:defRPr sz="1800"/>
            </a:lvl2pPr>
            <a:lvl3pPr marL="914400" indent="0" algn="ctr">
              <a:lnSpc>
                <a:spcPct val="110000"/>
              </a:lnSpc>
              <a:buNone/>
              <a:defRPr sz="1600"/>
            </a:lvl3pPr>
            <a:lvl4pPr marL="1371600" indent="0" algn="ctr">
              <a:lnSpc>
                <a:spcPct val="110000"/>
              </a:lnSpc>
              <a:buNone/>
              <a:defRPr sz="1400"/>
            </a:lvl4pPr>
            <a:lvl5pPr marL="1828800" indent="0" algn="ctr">
              <a:lnSpc>
                <a:spcPct val="110000"/>
              </a:lnSpc>
              <a:buNone/>
              <a:defRPr sz="14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Plassholder for bilde 15"/>
          <p:cNvSpPr>
            <a:spLocks noGrp="1" noChangeAspect="1"/>
          </p:cNvSpPr>
          <p:nvPr>
            <p:ph type="pic" sz="quarter" idx="20"/>
          </p:nvPr>
        </p:nvSpPr>
        <p:spPr>
          <a:xfrm>
            <a:off x="1055425" y="1631158"/>
            <a:ext cx="2304000" cy="2304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b" anchorCtr="0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nb-NO" dirty="0"/>
          </a:p>
        </p:txBody>
      </p:sp>
      <p:sp>
        <p:nvSpPr>
          <p:cNvPr id="17" name="Plassholder for bilde 15"/>
          <p:cNvSpPr>
            <a:spLocks noGrp="1" noChangeAspect="1"/>
          </p:cNvSpPr>
          <p:nvPr>
            <p:ph type="pic" sz="quarter" idx="21"/>
          </p:nvPr>
        </p:nvSpPr>
        <p:spPr>
          <a:xfrm>
            <a:off x="4956803" y="1631158"/>
            <a:ext cx="2304000" cy="2304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b" anchorCtr="0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nb-NO" dirty="0"/>
          </a:p>
        </p:txBody>
      </p:sp>
      <p:sp>
        <p:nvSpPr>
          <p:cNvPr id="18" name="Plassholder for bilde 15"/>
          <p:cNvSpPr>
            <a:spLocks noGrp="1" noChangeAspect="1"/>
          </p:cNvSpPr>
          <p:nvPr>
            <p:ph type="pic" sz="quarter" idx="22"/>
          </p:nvPr>
        </p:nvSpPr>
        <p:spPr>
          <a:xfrm>
            <a:off x="8580306" y="1631158"/>
            <a:ext cx="2304000" cy="2304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b" anchorCtr="0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87955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tat HVI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unntekst 2"/>
          <p:cNvSpPr>
            <a:spLocks noGrp="1"/>
          </p:cNvSpPr>
          <p:nvPr>
            <p:ph type="ftr" sz="quarter" idx="10"/>
          </p:nvPr>
        </p:nvSpPr>
        <p:spPr>
          <a:xfrm>
            <a:off x="2808000" y="6317146"/>
            <a:ext cx="7020000" cy="360000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3B291-050D-4A82-B0A1-DB349FC61753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6" name="Tittel 1"/>
          <p:cNvSpPr>
            <a:spLocks noGrp="1"/>
          </p:cNvSpPr>
          <p:nvPr>
            <p:ph type="ctrTitle" hasCustomPrompt="1"/>
          </p:nvPr>
        </p:nvSpPr>
        <p:spPr>
          <a:xfrm>
            <a:off x="1841810" y="914400"/>
            <a:ext cx="8508380" cy="3801437"/>
          </a:xfrm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5400" dirty="0" smtClean="0"/>
              <a:t>«</a:t>
            </a:r>
            <a:r>
              <a:rPr lang="nb-NO" dirty="0" smtClean="0"/>
              <a:t>Klikk for sette </a:t>
            </a:r>
            <a:br>
              <a:rPr lang="nb-NO" dirty="0" smtClean="0"/>
            </a:br>
            <a:r>
              <a:rPr lang="nb-NO" dirty="0" smtClean="0"/>
              <a:t>inn et sitat. Husk anførselstegn!</a:t>
            </a:r>
            <a:r>
              <a:rPr lang="nb-NO" sz="5400" dirty="0" smtClean="0"/>
              <a:t>»</a:t>
            </a:r>
            <a:endParaRPr lang="nb-NO" dirty="0"/>
          </a:p>
        </p:txBody>
      </p:sp>
      <p:sp>
        <p:nvSpPr>
          <p:cNvPr id="7" name="Plassholder for tekst 7"/>
          <p:cNvSpPr>
            <a:spLocks noGrp="1"/>
          </p:cNvSpPr>
          <p:nvPr>
            <p:ph type="body" sz="quarter" idx="13" hasCustomPrompt="1"/>
          </p:nvPr>
        </p:nvSpPr>
        <p:spPr>
          <a:xfrm>
            <a:off x="1841810" y="4972442"/>
            <a:ext cx="8507412" cy="441325"/>
          </a:xfrm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 smtClean="0"/>
              <a:t>Navn </a:t>
            </a:r>
            <a:r>
              <a:rPr lang="nb-NO" dirty="0" err="1" smtClean="0"/>
              <a:t>Navnesen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30209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000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 smtClean="0"/>
              <a:t>Klikk for å skrive tittel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9000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 smtClean="0"/>
              <a:t>Rediger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</a:p>
        </p:txBody>
      </p:sp>
      <p:sp>
        <p:nvSpPr>
          <p:cNvPr id="14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2808000" y="6317146"/>
            <a:ext cx="6984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i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endParaRPr lang="nb-NO" dirty="0"/>
          </a:p>
        </p:txBody>
      </p:sp>
      <p:sp>
        <p:nvSpPr>
          <p:cNvPr id="15" name="Plassholder for dato 3"/>
          <p:cNvSpPr>
            <a:spLocks noGrp="1"/>
          </p:cNvSpPr>
          <p:nvPr>
            <p:ph type="dt" sz="half" idx="2"/>
          </p:nvPr>
        </p:nvSpPr>
        <p:spPr>
          <a:xfrm>
            <a:off x="9846342" y="6317146"/>
            <a:ext cx="162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endParaRPr lang="nb-NO" dirty="0"/>
          </a:p>
        </p:txBody>
      </p:sp>
      <p:sp>
        <p:nvSpPr>
          <p:cNvPr id="1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555518" y="6317146"/>
            <a:ext cx="45001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fld id="{29E3B291-050D-4A82-B0A1-DB349FC61753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6282000"/>
            <a:ext cx="1581600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185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  <p:sldLayoutId id="2147483734" r:id="rId15"/>
    <p:sldLayoutId id="2147483735" r:id="rId16"/>
    <p:sldLayoutId id="2147483736" r:id="rId17"/>
    <p:sldLayoutId id="2147483737" r:id="rId18"/>
    <p:sldLayoutId id="2147483738" r:id="rId19"/>
    <p:sldLayoutId id="2147483739" r:id="rId20"/>
    <p:sldLayoutId id="2147483740" r:id="rId21"/>
    <p:sldLayoutId id="2147483741" r:id="rId22"/>
    <p:sldLayoutId id="2147483742" r:id="rId23"/>
    <p:sldLayoutId id="2147483743" r:id="rId2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kern="1200" baseline="0">
          <a:solidFill>
            <a:schemeClr val="tx1"/>
          </a:solidFill>
          <a:latin typeface="Arial" panose="020B0604020202020204" pitchFamily="34" charset="0"/>
          <a:ea typeface="Open Sans Semibold" panose="020B0706030804020204" pitchFamily="34" charset="0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mailto:cahh@mfa.no" TargetMode="Externa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/>
          <p:cNvPicPr>
            <a:picLocks noGrp="1" noChangeAspect="1"/>
          </p:cNvPicPr>
          <p:nvPr>
            <p:ph type="pic" sz="quarter" idx="18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94" b="7894"/>
          <a:stretch>
            <a:fillRect/>
          </a:stretch>
        </p:blipFill>
        <p:spPr/>
      </p:pic>
      <p:sp>
        <p:nvSpPr>
          <p:cNvPr id="8" name="Text Placeholder 7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US" sz="2400" dirty="0"/>
              <a:t>What is TEN-T and how does Norway participate in TEN-T?</a:t>
            </a:r>
          </a:p>
          <a:p>
            <a:r>
              <a:rPr lang="en-US" sz="2400" dirty="0"/>
              <a:t>What are EUs main priorities and ambitions for the transport sector?</a:t>
            </a:r>
            <a:endParaRPr lang="nb-NO" sz="2400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algn="l"/>
            <a:endParaRPr lang="en-US" sz="1200" dirty="0" smtClean="0"/>
          </a:p>
          <a:p>
            <a:pPr algn="l"/>
            <a:r>
              <a:rPr lang="en-US" sz="1200" dirty="0" smtClean="0"/>
              <a:t>Webinar: “</a:t>
            </a:r>
            <a:r>
              <a:rPr lang="en-US" sz="1200" i="1" dirty="0" smtClean="0"/>
              <a:t>CROSS </a:t>
            </a:r>
            <a:r>
              <a:rPr lang="en-US" sz="1200" i="1" dirty="0"/>
              <a:t>BORDER RAILWAY SOLUTIONS</a:t>
            </a:r>
            <a:r>
              <a:rPr lang="nb-NO" sz="1200" i="1" dirty="0"/>
              <a:t> OF THE </a:t>
            </a:r>
            <a:r>
              <a:rPr lang="nb-NO" sz="1200" i="1" dirty="0" smtClean="0"/>
              <a:t>FUTURE</a:t>
            </a:r>
            <a:r>
              <a:rPr lang="en-US" sz="1200" dirty="0" smtClean="0"/>
              <a:t>”</a:t>
            </a:r>
            <a:endParaRPr lang="en-US" sz="1200" dirty="0"/>
          </a:p>
          <a:p>
            <a:pPr algn="l"/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algn="l"/>
            <a:r>
              <a:rPr lang="en-US" sz="1200" dirty="0" smtClean="0"/>
              <a:t>Carsten Horn-Hanssen, </a:t>
            </a:r>
            <a:r>
              <a:rPr lang="nb-NO" sz="1200" dirty="0" err="1"/>
              <a:t>Counsellor</a:t>
            </a:r>
            <a:r>
              <a:rPr lang="nb-NO" sz="1200" dirty="0"/>
              <a:t> for </a:t>
            </a:r>
            <a:r>
              <a:rPr lang="nb-NO" sz="1200" dirty="0" smtClean="0"/>
              <a:t>Transport, </a:t>
            </a:r>
            <a:r>
              <a:rPr lang="nb-NO" dirty="0" smtClean="0"/>
              <a:t> </a:t>
            </a:r>
            <a:r>
              <a:rPr lang="en-US" sz="1200" dirty="0" smtClean="0"/>
              <a:t>23 October 2020</a:t>
            </a:r>
            <a:endParaRPr lang="en-US" sz="12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nb-NO" dirty="0" smtClean="0"/>
              <a:t>Olav </a:t>
            </a:r>
            <a:r>
              <a:rPr lang="nb-NO" dirty="0" err="1" smtClean="0"/>
              <a:t>Heggø</a:t>
            </a:r>
            <a:r>
              <a:rPr lang="nb-NO" dirty="0"/>
              <a:t> </a:t>
            </a:r>
            <a:r>
              <a:rPr lang="nb-NO" dirty="0" smtClean="0"/>
              <a:t>- SD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88619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Placeholder 15"/>
          <p:cNvPicPr>
            <a:picLocks noGrp="1" noChangeAspect="1"/>
          </p:cNvPicPr>
          <p:nvPr>
            <p:ph type="pic"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71" b="7871"/>
          <a:stretch>
            <a:fillRect/>
          </a:stretch>
        </p:blipFill>
        <p:spPr/>
      </p:pic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2" y="2438400"/>
            <a:ext cx="5141494" cy="2077453"/>
          </a:xfrm>
        </p:spPr>
        <p:txBody>
          <a:bodyPr>
            <a:norm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400" b="0" dirty="0" smtClean="0"/>
              <a:t>Increase in demand </a:t>
            </a:r>
            <a:endParaRPr lang="nb-NO" sz="2400" b="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400" b="0" dirty="0" smtClean="0"/>
              <a:t>Emissions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400" b="0" dirty="0" smtClean="0"/>
              <a:t>Accidents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nb-NO" dirty="0" smtClean="0"/>
              <a:t>Olav </a:t>
            </a:r>
            <a:r>
              <a:rPr lang="nb-NO" dirty="0" err="1" smtClean="0"/>
              <a:t>Heggø</a:t>
            </a:r>
            <a:r>
              <a:rPr lang="nb-NO" dirty="0" smtClean="0"/>
              <a:t> - SD</a:t>
            </a:r>
            <a:endParaRPr lang="nb-NO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741150" y="6318250"/>
            <a:ext cx="450850" cy="360363"/>
          </a:xfrm>
        </p:spPr>
        <p:txBody>
          <a:bodyPr/>
          <a:lstStyle/>
          <a:p>
            <a:fld id="{CBF60C1B-21D4-425B-89C8-B0A7AB09A1E4}" type="slidenum">
              <a:rPr lang="nb-NO" smtClean="0"/>
              <a:t>2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87001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b="1" dirty="0"/>
              <a:t>Trans-European </a:t>
            </a:r>
            <a:r>
              <a:rPr lang="en-GB" sz="2400" b="1" dirty="0" smtClean="0"/>
              <a:t>Network - Transport</a:t>
            </a:r>
            <a:endParaRPr lang="en-GB" sz="2400" b="1" dirty="0"/>
          </a:p>
        </p:txBody>
      </p:sp>
      <p:sp>
        <p:nvSpPr>
          <p:cNvPr id="19" name="Content Placeholder 1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Core Network (2030)</a:t>
            </a:r>
          </a:p>
          <a:p>
            <a:endParaRPr lang="en-GB" dirty="0"/>
          </a:p>
          <a:p>
            <a:r>
              <a:rPr lang="en-GB" dirty="0"/>
              <a:t>The Comprehensive </a:t>
            </a:r>
            <a:r>
              <a:rPr lang="en-GB" dirty="0" smtClean="0"/>
              <a:t>Network (2050)</a:t>
            </a:r>
          </a:p>
          <a:p>
            <a:endParaRPr lang="en-GB" dirty="0"/>
          </a:p>
          <a:p>
            <a:r>
              <a:rPr lang="en-GB" dirty="0" smtClean="0">
                <a:solidFill>
                  <a:srgbClr val="FF33CC"/>
                </a:solidFill>
              </a:rPr>
              <a:t>“Scandinavian </a:t>
            </a:r>
            <a:r>
              <a:rPr lang="en-GB" dirty="0"/>
              <a:t>– Mediterranean</a:t>
            </a:r>
            <a:r>
              <a:rPr lang="en-GB" dirty="0">
                <a:solidFill>
                  <a:srgbClr val="FF33CC"/>
                </a:solidFill>
              </a:rPr>
              <a:t>” </a:t>
            </a:r>
            <a:r>
              <a:rPr lang="en-GB" dirty="0" smtClean="0">
                <a:solidFill>
                  <a:srgbClr val="FF33CC"/>
                </a:solidFill>
              </a:rPr>
              <a:t>Corridor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TEN-T &amp; CEF Regulation</a:t>
            </a:r>
            <a:endParaRPr lang="en-GB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dirty="0" smtClean="0"/>
              <a:t>“Downloads” DG Move website</a:t>
            </a:r>
            <a:endParaRPr lang="en-GB" dirty="0"/>
          </a:p>
        </p:txBody>
      </p:sp>
      <p:pic>
        <p:nvPicPr>
          <p:cNvPr id="25" name="Picture Placeholder 24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2664" r="2664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013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E3B291-050D-4A82-B0A1-DB349FC61753}" type="slidenum">
              <a:rPr kumimoji="0" lang="nb-NO" sz="800" b="0" i="0" u="none" strike="noStrike" kern="1200" cap="none" spc="0" normalizeH="0" baseline="0" noProof="0" smtClean="0">
                <a:ln>
                  <a:noFill/>
                </a:ln>
                <a:solidFill>
                  <a:srgbClr val="A5A5A5">
                    <a:lumMod val="75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nb-NO" sz="800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75000"/>
                </a:srgbClr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2" name="Picture Placeholder 31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25" r="25025"/>
          <a:stretch>
            <a:fillRect/>
          </a:stretch>
        </p:blipFill>
        <p:spPr/>
      </p:pic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479427" y="227477"/>
            <a:ext cx="6450762" cy="1325563"/>
          </a:xfrm>
        </p:spPr>
        <p:txBody>
          <a:bodyPr>
            <a:normAutofit/>
          </a:bodyPr>
          <a:lstStyle/>
          <a:p>
            <a:r>
              <a:rPr lang="en-GB" sz="2400" b="1" dirty="0" smtClean="0"/>
              <a:t>Norwegian input to new transport strategy on </a:t>
            </a:r>
            <a:r>
              <a:rPr lang="en-GB" sz="2400" b="1" i="1" dirty="0" smtClean="0"/>
              <a:t>“Smart </a:t>
            </a:r>
            <a:r>
              <a:rPr lang="en-GB" sz="2400" b="1" i="1" dirty="0"/>
              <a:t>and sustainable </a:t>
            </a:r>
            <a:r>
              <a:rPr lang="en-GB" sz="2400" b="1" i="1" dirty="0" smtClean="0"/>
              <a:t>transport”</a:t>
            </a:r>
            <a:r>
              <a:rPr lang="en-GB" sz="2400" i="1" dirty="0" smtClean="0"/>
              <a:t> </a:t>
            </a:r>
            <a:endParaRPr lang="en-GB" sz="2400" i="1" dirty="0"/>
          </a:p>
        </p:txBody>
      </p:sp>
      <p:pic>
        <p:nvPicPr>
          <p:cNvPr id="18" name="Content Placeholder 1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03892" y="1700213"/>
            <a:ext cx="5878816" cy="4200525"/>
          </a:xfrm>
          <a:prstGeom prst="rect">
            <a:avLst/>
          </a:prstGeom>
        </p:spPr>
      </p:pic>
      <p:sp>
        <p:nvSpPr>
          <p:cNvPr id="30" name="Text Placeholder 29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dirty="0" smtClean="0"/>
              <a:t>Olav </a:t>
            </a:r>
            <a:r>
              <a:rPr lang="en-GB" dirty="0" err="1" smtClean="0"/>
              <a:t>Heggø</a:t>
            </a:r>
            <a:r>
              <a:rPr lang="en-GB" dirty="0" smtClean="0"/>
              <a:t> - SD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8816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11741150" y="6316663"/>
            <a:ext cx="450850" cy="360362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E3B291-050D-4A82-B0A1-DB349FC61753}" type="slidenum">
              <a:rPr kumimoji="0" lang="nb-NO" sz="800" b="0" i="0" u="none" strike="noStrike" kern="1200" cap="none" spc="0" normalizeH="0" baseline="0" noProof="0" smtClean="0">
                <a:ln>
                  <a:noFill/>
                </a:ln>
                <a:solidFill>
                  <a:srgbClr val="A5A5A5">
                    <a:lumMod val="75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nb-NO" sz="800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75000"/>
                </a:srgbClr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5642" y="5037221"/>
            <a:ext cx="26228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chemeClr val="bg1"/>
                </a:solidFill>
              </a:rPr>
              <a:t>Carsten Horn-Hanssen</a:t>
            </a:r>
          </a:p>
          <a:p>
            <a:r>
              <a:rPr lang="en-GB" sz="1400" dirty="0" smtClean="0">
                <a:solidFill>
                  <a:schemeClr val="bg1"/>
                </a:solidFill>
                <a:hlinkClick r:id="rId2"/>
              </a:rPr>
              <a:t>cahh@mfa.no</a:t>
            </a:r>
            <a:endParaRPr lang="en-GB" sz="1400" dirty="0" smtClean="0">
              <a:solidFill>
                <a:schemeClr val="bg1"/>
              </a:solidFill>
            </a:endParaRPr>
          </a:p>
          <a:p>
            <a:r>
              <a:rPr lang="en-GB" sz="1400" dirty="0" err="1" smtClean="0">
                <a:solidFill>
                  <a:schemeClr val="bg1"/>
                </a:solidFill>
              </a:rPr>
              <a:t>Samferdselsråd</a:t>
            </a:r>
            <a:endParaRPr lang="en-GB" sz="1400" dirty="0" smtClean="0">
              <a:solidFill>
                <a:schemeClr val="bg1"/>
              </a:solidFill>
            </a:endParaRPr>
          </a:p>
          <a:p>
            <a:r>
              <a:rPr lang="en-GB" sz="1400" dirty="0" smtClean="0">
                <a:solidFill>
                  <a:schemeClr val="bg1"/>
                </a:solidFill>
              </a:rPr>
              <a:t>Den </a:t>
            </a:r>
            <a:r>
              <a:rPr lang="en-GB" sz="1400" dirty="0" err="1" smtClean="0">
                <a:solidFill>
                  <a:schemeClr val="bg1"/>
                </a:solidFill>
              </a:rPr>
              <a:t>norske</a:t>
            </a:r>
            <a:r>
              <a:rPr lang="en-GB" sz="1400" dirty="0" smtClean="0">
                <a:solidFill>
                  <a:schemeClr val="bg1"/>
                </a:solidFill>
              </a:rPr>
              <a:t> EU-</a:t>
            </a:r>
            <a:r>
              <a:rPr lang="en-GB" sz="1400" dirty="0" err="1" smtClean="0">
                <a:solidFill>
                  <a:schemeClr val="bg1"/>
                </a:solidFill>
              </a:rPr>
              <a:t>delegasjonen</a:t>
            </a:r>
            <a:endParaRPr lang="en-GB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141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5000">
        <p:fade/>
      </p:transition>
    </mc:Choice>
    <mc:Fallback xmlns="">
      <p:transition spd="slow" advClick="0" advTm="5000">
        <p:fade/>
      </p:transition>
    </mc:Fallback>
  </mc:AlternateContent>
</p:sld>
</file>

<file path=ppt/theme/theme1.xml><?xml version="1.0" encoding="utf-8"?>
<a:theme xmlns:a="http://schemas.openxmlformats.org/drawingml/2006/main" name="UD ENG">
  <a:themeElements>
    <a:clrScheme name="UD">
      <a:dk1>
        <a:srgbClr val="000000"/>
      </a:dk1>
      <a:lt1>
        <a:srgbClr val="FFFFFF"/>
      </a:lt1>
      <a:dk2>
        <a:srgbClr val="003761"/>
      </a:dk2>
      <a:lt2>
        <a:srgbClr val="FFFFFF"/>
      </a:lt2>
      <a:accent1>
        <a:srgbClr val="56ADB8"/>
      </a:accent1>
      <a:accent2>
        <a:srgbClr val="EE3C30"/>
      </a:accent2>
      <a:accent3>
        <a:srgbClr val="C6C6C6"/>
      </a:accent3>
      <a:accent4>
        <a:srgbClr val="0E465E"/>
      </a:accent4>
      <a:accent5>
        <a:srgbClr val="960004"/>
      </a:accent5>
      <a:accent6>
        <a:srgbClr val="227F94"/>
      </a:accent6>
      <a:hlink>
        <a:srgbClr val="30A5FF"/>
      </a:hlink>
      <a:folHlink>
        <a:srgbClr val="EE3C30"/>
      </a:folHlink>
    </a:clrScheme>
    <a:fontScheme name="TESTFON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sjon4" id="{8188FA29-F345-498A-B0B5-0B2C0CD4256A}" vid="{6B1F37B5-4BDF-48D4-B936-721DFAF59856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4E1DAAA1DEF7C4B83FB876681F490A0" ma:contentTypeVersion="4" ma:contentTypeDescription="Opprett et nytt dokument." ma:contentTypeScope="" ma:versionID="0dd3971af4cdf73c4e571ba75e345f8c">
  <xsd:schema xmlns:xsd="http://www.w3.org/2001/XMLSchema" xmlns:xs="http://www.w3.org/2001/XMLSchema" xmlns:p="http://schemas.microsoft.com/office/2006/metadata/properties" xmlns:ns2="646e8f64-4764-4dbf-b2f3-70763edbc5e7" targetNamespace="http://schemas.microsoft.com/office/2006/metadata/properties" ma:root="true" ma:fieldsID="d7a346927a0ab49bf839c0c642123b2a" ns2:_="">
    <xsd:import namespace="646e8f64-4764-4dbf-b2f3-70763edbc5e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6e8f64-4764-4dbf-b2f3-70763edbc5e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90F48F2-793F-46F3-83E5-CB1749494308}"/>
</file>

<file path=customXml/itemProps2.xml><?xml version="1.0" encoding="utf-8"?>
<ds:datastoreItem xmlns:ds="http://schemas.openxmlformats.org/officeDocument/2006/customXml" ds:itemID="{D3EF2D9C-6D4B-49AA-9CB2-DF67DB294850}"/>
</file>

<file path=customXml/itemProps3.xml><?xml version="1.0" encoding="utf-8"?>
<ds:datastoreItem xmlns:ds="http://schemas.openxmlformats.org/officeDocument/2006/customXml" ds:itemID="{D1EB9C88-9474-4F37-9615-C9C4134E0998}"/>
</file>

<file path=docProps/app.xml><?xml version="1.0" encoding="utf-8"?>
<Properties xmlns="http://schemas.openxmlformats.org/officeDocument/2006/extended-properties" xmlns:vt="http://schemas.openxmlformats.org/officeDocument/2006/docPropsVTypes">
  <Template>UD ENG</Template>
  <TotalTime>153</TotalTime>
  <Words>115</Words>
  <Application>Microsoft Office PowerPoint</Application>
  <PresentationFormat>Widescreen</PresentationFormat>
  <Paragraphs>28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Open Sans</vt:lpstr>
      <vt:lpstr>Open Sans Semibold</vt:lpstr>
      <vt:lpstr>UD ENG</vt:lpstr>
      <vt:lpstr>PowerPoint Presentation</vt:lpstr>
      <vt:lpstr>PowerPoint Presentation</vt:lpstr>
      <vt:lpstr>Trans-European Network - Transport</vt:lpstr>
      <vt:lpstr>Norwegian input to new transport strategy on “Smart and sustainable transport” </vt:lpstr>
      <vt:lpstr>PowerPoint Presentation</vt:lpstr>
    </vt:vector>
  </TitlesOfParts>
  <Company>MFA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Horn-Hanssen, Carsten</dc:creator>
  <cp:lastModifiedBy>Horn-Hanssen, Carsten</cp:lastModifiedBy>
  <cp:revision>8</cp:revision>
  <dcterms:created xsi:type="dcterms:W3CDTF">2020-10-22T17:10:31Z</dcterms:created>
  <dcterms:modified xsi:type="dcterms:W3CDTF">2020-10-22T19:44:30Z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5646c3b-1a70-4fbb-ba25-0149df6b7e41_Enabled">
    <vt:lpwstr>True</vt:lpwstr>
  </property>
  <property fmtid="{D5CDD505-2E9C-101B-9397-08002B2CF9AE}" pid="3" name="MSIP_Label_d5646c3b-1a70-4fbb-ba25-0149df6b7e41_SiteId">
    <vt:lpwstr>f696e186-1c3b-44cd-bf76-5ace0e7007bd</vt:lpwstr>
  </property>
  <property fmtid="{D5CDD505-2E9C-101B-9397-08002B2CF9AE}" pid="4" name="MSIP_Label_d5646c3b-1a70-4fbb-ba25-0149df6b7e41_Owner">
    <vt:lpwstr>Johanna.Simensen@dss.dep.no</vt:lpwstr>
  </property>
  <property fmtid="{D5CDD505-2E9C-101B-9397-08002B2CF9AE}" pid="5" name="MSIP_Label_d5646c3b-1a70-4fbb-ba25-0149df6b7e41_SetDate">
    <vt:lpwstr>2019-06-06T10:40:20.0443267Z</vt:lpwstr>
  </property>
  <property fmtid="{D5CDD505-2E9C-101B-9397-08002B2CF9AE}" pid="6" name="MSIP_Label_d5646c3b-1a70-4fbb-ba25-0149df6b7e41_Name">
    <vt:lpwstr>Intern (DSS)</vt:lpwstr>
  </property>
  <property fmtid="{D5CDD505-2E9C-101B-9397-08002B2CF9AE}" pid="7" name="MSIP_Label_d5646c3b-1a70-4fbb-ba25-0149df6b7e41_Application">
    <vt:lpwstr>Microsoft Azure Information Protection</vt:lpwstr>
  </property>
  <property fmtid="{D5CDD505-2E9C-101B-9397-08002B2CF9AE}" pid="8" name="MSIP_Label_d5646c3b-1a70-4fbb-ba25-0149df6b7e41_Extended_MSFT_Method">
    <vt:lpwstr>Automatic</vt:lpwstr>
  </property>
  <property fmtid="{D5CDD505-2E9C-101B-9397-08002B2CF9AE}" pid="9" name="Sensitivity">
    <vt:lpwstr>Intern (DSS)</vt:lpwstr>
  </property>
  <property fmtid="{D5CDD505-2E9C-101B-9397-08002B2CF9AE}" pid="10" name="ContentTypeId">
    <vt:lpwstr>0x01010054E1DAAA1DEF7C4B83FB876681F490A0</vt:lpwstr>
  </property>
</Properties>
</file>