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94" r:id="rId2"/>
    <p:sldMasterId id="2147483708" r:id="rId3"/>
    <p:sldMasterId id="2147483728" r:id="rId4"/>
    <p:sldMasterId id="2147483814" r:id="rId5"/>
    <p:sldMasterId id="2147483835" r:id="rId6"/>
    <p:sldMasterId id="2147483854" r:id="rId7"/>
    <p:sldMasterId id="2147483883" r:id="rId8"/>
  </p:sldMasterIdLst>
  <p:notesMasterIdLst>
    <p:notesMasterId r:id="rId27"/>
  </p:notesMasterIdLst>
  <p:handoutMasterIdLst>
    <p:handoutMasterId r:id="rId28"/>
  </p:handoutMasterIdLst>
  <p:sldIdLst>
    <p:sldId id="266" r:id="rId9"/>
    <p:sldId id="335" r:id="rId10"/>
    <p:sldId id="268" r:id="rId11"/>
    <p:sldId id="272" r:id="rId12"/>
    <p:sldId id="293" r:id="rId13"/>
    <p:sldId id="328" r:id="rId14"/>
    <p:sldId id="270" r:id="rId15"/>
    <p:sldId id="327" r:id="rId16"/>
    <p:sldId id="336" r:id="rId17"/>
    <p:sldId id="325" r:id="rId18"/>
    <p:sldId id="337" r:id="rId19"/>
    <p:sldId id="333" r:id="rId20"/>
    <p:sldId id="334" r:id="rId21"/>
    <p:sldId id="305" r:id="rId22"/>
    <p:sldId id="332" r:id="rId23"/>
    <p:sldId id="330" r:id="rId24"/>
    <p:sldId id="329" r:id="rId25"/>
    <p:sldId id="291" r:id="rId26"/>
  </p:sldIdLst>
  <p:sldSz cx="9144000" cy="5143500" type="screen16x9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67" autoAdjust="0"/>
  </p:normalViewPr>
  <p:slideViewPr>
    <p:cSldViewPr snapToGrid="0" snapToObjects="1">
      <p:cViewPr varScale="1">
        <p:scale>
          <a:sx n="104" d="100"/>
          <a:sy n="104" d="100"/>
        </p:scale>
        <p:origin x="850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Treff</a:t>
            </a:r>
            <a:r>
              <a:rPr lang="en-US" dirty="0" smtClean="0"/>
              <a:t> Google </a:t>
            </a:r>
            <a:r>
              <a:rPr lang="en-US" dirty="0"/>
              <a:t>(mill)</a:t>
            </a:r>
          </a:p>
        </c:rich>
      </c:tx>
      <c:layout>
        <c:manualLayout>
          <c:xMode val="edge"/>
          <c:yMode val="edge"/>
          <c:x val="0.426583719787370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83315131050839"/>
          <c:y val="5.2257907911579422E-2"/>
          <c:w val="0.74935338903708326"/>
          <c:h val="0.771980365860675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'Ark1'!$E$5</c:f>
              <c:strCache>
                <c:ptCount val="1"/>
                <c:pt idx="0">
                  <c:v>Treff (mill)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'Ark1'!$D$6:$D$24</c:f>
              <c:strCache>
                <c:ptCount val="19"/>
                <c:pt idx="0">
                  <c:v>Oslo</c:v>
                </c:pt>
                <c:pt idx="1">
                  <c:v>Akershus</c:v>
                </c:pt>
                <c:pt idx="2">
                  <c:v>Østfold</c:v>
                </c:pt>
                <c:pt idx="3">
                  <c:v>Vestfold</c:v>
                </c:pt>
                <c:pt idx="4">
                  <c:v>Buskerud</c:v>
                </c:pt>
                <c:pt idx="5">
                  <c:v>Telemark</c:v>
                </c:pt>
                <c:pt idx="6">
                  <c:v>Oppland</c:v>
                </c:pt>
                <c:pt idx="7">
                  <c:v>Hedmark</c:v>
                </c:pt>
                <c:pt idx="8">
                  <c:v>Fredrikstad</c:v>
                </c:pt>
                <c:pt idx="9">
                  <c:v>Bærum</c:v>
                </c:pt>
                <c:pt idx="10">
                  <c:v>Drammen</c:v>
                </c:pt>
                <c:pt idx="11">
                  <c:v>Hamar</c:v>
                </c:pt>
                <c:pt idx="12">
                  <c:v>Tønsberg</c:v>
                </c:pt>
                <c:pt idx="13">
                  <c:v>Lillehammer</c:v>
                </c:pt>
                <c:pt idx="14">
                  <c:v>Stockholm </c:v>
                </c:pt>
                <c:pt idx="15">
                  <c:v>Copenhagen</c:v>
                </c:pt>
                <c:pt idx="16">
                  <c:v>London</c:v>
                </c:pt>
                <c:pt idx="17">
                  <c:v>Paris</c:v>
                </c:pt>
                <c:pt idx="18">
                  <c:v>Berlin</c:v>
                </c:pt>
              </c:strCache>
            </c:strRef>
          </c:cat>
          <c:val>
            <c:numRef>
              <c:f>'Ark1'!$E$6:$E$24</c:f>
              <c:numCache>
                <c:formatCode>General</c:formatCode>
                <c:ptCount val="19"/>
                <c:pt idx="0">
                  <c:v>47.4</c:v>
                </c:pt>
                <c:pt idx="1">
                  <c:v>4.25</c:v>
                </c:pt>
                <c:pt idx="2">
                  <c:v>1.34</c:v>
                </c:pt>
                <c:pt idx="3">
                  <c:v>3.17</c:v>
                </c:pt>
                <c:pt idx="4">
                  <c:v>9.1300000000000008</c:v>
                </c:pt>
                <c:pt idx="5">
                  <c:v>4.9000000000000004</c:v>
                </c:pt>
                <c:pt idx="6">
                  <c:v>8.4</c:v>
                </c:pt>
                <c:pt idx="7">
                  <c:v>2.67</c:v>
                </c:pt>
                <c:pt idx="8">
                  <c:v>3.25</c:v>
                </c:pt>
                <c:pt idx="9">
                  <c:v>1.46</c:v>
                </c:pt>
                <c:pt idx="10">
                  <c:v>4.24</c:v>
                </c:pt>
                <c:pt idx="11">
                  <c:v>7.97</c:v>
                </c:pt>
                <c:pt idx="12">
                  <c:v>2.0299999999999998</c:v>
                </c:pt>
                <c:pt idx="13">
                  <c:v>3.57</c:v>
                </c:pt>
                <c:pt idx="14">
                  <c:v>73</c:v>
                </c:pt>
                <c:pt idx="15">
                  <c:v>40.9</c:v>
                </c:pt>
                <c:pt idx="16">
                  <c:v>609</c:v>
                </c:pt>
                <c:pt idx="17">
                  <c:v>576</c:v>
                </c:pt>
                <c:pt idx="18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A3-4309-A0DD-6585E3ADF8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1553536"/>
        <c:axId val="151555072"/>
      </c:barChart>
      <c:catAx>
        <c:axId val="1515535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1555072"/>
        <c:crosses val="autoZero"/>
        <c:auto val="1"/>
        <c:lblAlgn val="ctr"/>
        <c:lblOffset val="100"/>
        <c:noMultiLvlLbl val="0"/>
      </c:catAx>
      <c:valAx>
        <c:axId val="1515550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15535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FAD9E-1770-457D-9D3F-02D4F75B4BA6}" type="doc">
      <dgm:prSet loTypeId="urn:microsoft.com/office/officeart/2005/8/layout/hierarchy6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nb-NO"/>
        </a:p>
      </dgm:t>
    </dgm:pt>
    <dgm:pt modelId="{3CA8365A-8EF3-41D3-989C-F70FA3B9B016}">
      <dgm:prSet phldrT="[Tekst]" custT="1"/>
      <dgm:spPr>
        <a:solidFill>
          <a:schemeClr val="accent2"/>
        </a:solidFill>
      </dgm:spPr>
      <dgm:t>
        <a:bodyPr/>
        <a:lstStyle/>
        <a:p>
          <a:r>
            <a:rPr lang="nb-NO" sz="1400" dirty="0" smtClean="0"/>
            <a:t>Oslo Brand </a:t>
          </a:r>
          <a:r>
            <a:rPr lang="nb-NO" sz="1400" dirty="0" err="1" smtClean="0"/>
            <a:t>Aliance</a:t>
          </a:r>
          <a:endParaRPr lang="nb-NO" sz="1400" dirty="0"/>
        </a:p>
      </dgm:t>
    </dgm:pt>
    <dgm:pt modelId="{BB82D371-8FB5-457A-B212-7624675E9991}" type="parTrans" cxnId="{022518DC-65C4-4505-8239-6228F944F5F2}">
      <dgm:prSet/>
      <dgm:spPr/>
      <dgm:t>
        <a:bodyPr/>
        <a:lstStyle/>
        <a:p>
          <a:endParaRPr lang="nb-NO"/>
        </a:p>
      </dgm:t>
    </dgm:pt>
    <dgm:pt modelId="{A68CC1D3-D20C-498F-89ED-4BA7DF5E8894}" type="sibTrans" cxnId="{022518DC-65C4-4505-8239-6228F944F5F2}">
      <dgm:prSet/>
      <dgm:spPr/>
      <dgm:t>
        <a:bodyPr/>
        <a:lstStyle/>
        <a:p>
          <a:endParaRPr lang="nb-NO"/>
        </a:p>
      </dgm:t>
    </dgm:pt>
    <dgm:pt modelId="{6F449C70-066E-4B2B-B42A-4BE443A008B9}">
      <dgm:prSet phldrT="[Tekst]" custT="1"/>
      <dgm:spPr/>
      <dgm:t>
        <a:bodyPr/>
        <a:lstStyle/>
        <a:p>
          <a:r>
            <a:rPr lang="nb-NO" sz="1600" dirty="0" err="1" smtClean="0"/>
            <a:t>Events</a:t>
          </a:r>
          <a:endParaRPr lang="nb-NO" sz="500" dirty="0"/>
        </a:p>
      </dgm:t>
    </dgm:pt>
    <dgm:pt modelId="{044951E3-2A16-4A53-8774-23B99CD24948}" type="parTrans" cxnId="{9ED474B6-A0A8-40F9-8099-B13C475BE28B}">
      <dgm:prSet/>
      <dgm:spPr/>
      <dgm:t>
        <a:bodyPr/>
        <a:lstStyle/>
        <a:p>
          <a:endParaRPr lang="nb-NO"/>
        </a:p>
      </dgm:t>
    </dgm:pt>
    <dgm:pt modelId="{7A5A5E85-B9C7-411F-9A3D-8F2ABA185161}" type="sibTrans" cxnId="{9ED474B6-A0A8-40F9-8099-B13C475BE28B}">
      <dgm:prSet/>
      <dgm:spPr/>
      <dgm:t>
        <a:bodyPr/>
        <a:lstStyle/>
        <a:p>
          <a:endParaRPr lang="nb-NO"/>
        </a:p>
      </dgm:t>
    </dgm:pt>
    <dgm:pt modelId="{11E83BD4-E9EB-4451-91A9-CC1ED8EAF156}">
      <dgm:prSet phldrT="[Tekst]" custT="1"/>
      <dgm:spPr/>
      <dgm:t>
        <a:bodyPr/>
        <a:lstStyle/>
        <a:p>
          <a:r>
            <a:rPr lang="nb-NO" sz="1400" dirty="0" smtClean="0"/>
            <a:t>Akademia</a:t>
          </a:r>
          <a:endParaRPr lang="nb-NO" sz="600" dirty="0"/>
        </a:p>
      </dgm:t>
    </dgm:pt>
    <dgm:pt modelId="{365ADF6F-CDA5-457A-8EA8-5F7136939C35}" type="parTrans" cxnId="{BCDEB873-CEBB-4AF0-8330-4DE426C7A2A1}">
      <dgm:prSet/>
      <dgm:spPr/>
      <dgm:t>
        <a:bodyPr/>
        <a:lstStyle/>
        <a:p>
          <a:endParaRPr lang="nb-NO"/>
        </a:p>
      </dgm:t>
    </dgm:pt>
    <dgm:pt modelId="{237DBA40-4B4F-489F-B216-65774786A60C}" type="sibTrans" cxnId="{BCDEB873-CEBB-4AF0-8330-4DE426C7A2A1}">
      <dgm:prSet/>
      <dgm:spPr/>
      <dgm:t>
        <a:bodyPr/>
        <a:lstStyle/>
        <a:p>
          <a:endParaRPr lang="nb-NO"/>
        </a:p>
      </dgm:t>
    </dgm:pt>
    <dgm:pt modelId="{B6D5B862-74B0-4AD4-B563-801FB7FC6DB5}">
      <dgm:prSet phldrT="[Tekst]" custT="1"/>
      <dgm:spPr/>
      <dgm:t>
        <a:bodyPr/>
        <a:lstStyle/>
        <a:p>
          <a:r>
            <a:rPr lang="nb-NO" sz="1800" b="1" dirty="0" smtClean="0">
              <a:solidFill>
                <a:srgbClr val="002060"/>
              </a:solidFill>
            </a:rPr>
            <a:t>Brand management</a:t>
          </a:r>
          <a:endParaRPr lang="nb-NO" sz="1800" b="1" dirty="0">
            <a:solidFill>
              <a:srgbClr val="002060"/>
            </a:solidFill>
          </a:endParaRPr>
        </a:p>
      </dgm:t>
    </dgm:pt>
    <dgm:pt modelId="{835F9AE6-BD56-4787-9B8E-345CA801BFAB}" type="parTrans" cxnId="{07DDA9A8-674A-41AA-827E-99DE0FFEFA24}">
      <dgm:prSet/>
      <dgm:spPr/>
      <dgm:t>
        <a:bodyPr/>
        <a:lstStyle/>
        <a:p>
          <a:endParaRPr lang="nb-NO"/>
        </a:p>
      </dgm:t>
    </dgm:pt>
    <dgm:pt modelId="{99DBBAED-3040-4D41-B911-927265170F81}" type="sibTrans" cxnId="{07DDA9A8-674A-41AA-827E-99DE0FFEFA24}">
      <dgm:prSet/>
      <dgm:spPr/>
      <dgm:t>
        <a:bodyPr/>
        <a:lstStyle/>
        <a:p>
          <a:endParaRPr lang="nb-NO"/>
        </a:p>
      </dgm:t>
    </dgm:pt>
    <dgm:pt modelId="{A61CF2E1-E9F0-4BFA-82DB-77F73BE1D655}">
      <dgm:prSet phldrT="[Tekst]" custT="1"/>
      <dgm:spPr/>
      <dgm:t>
        <a:bodyPr/>
        <a:lstStyle/>
        <a:p>
          <a:r>
            <a:rPr lang="nb-NO" sz="1800" b="1" dirty="0" smtClean="0">
              <a:solidFill>
                <a:srgbClr val="002060"/>
              </a:solidFill>
            </a:rPr>
            <a:t>Kommunisere </a:t>
          </a:r>
          <a:r>
            <a:rPr lang="nb-NO" sz="1800" b="1" dirty="0" err="1" smtClean="0">
              <a:solidFill>
                <a:srgbClr val="002060"/>
              </a:solidFill>
            </a:rPr>
            <a:t>brandet</a:t>
          </a:r>
          <a:endParaRPr lang="nb-NO" sz="1800" b="1" dirty="0">
            <a:solidFill>
              <a:srgbClr val="002060"/>
            </a:solidFill>
          </a:endParaRPr>
        </a:p>
      </dgm:t>
    </dgm:pt>
    <dgm:pt modelId="{4F53FF5D-E08C-4660-9D68-701EE09E8857}" type="parTrans" cxnId="{06742EA4-CF03-4021-B090-FEFD54175697}">
      <dgm:prSet/>
      <dgm:spPr/>
      <dgm:t>
        <a:bodyPr/>
        <a:lstStyle/>
        <a:p>
          <a:endParaRPr lang="nb-NO"/>
        </a:p>
      </dgm:t>
    </dgm:pt>
    <dgm:pt modelId="{7D28AAD8-42E0-46D9-B082-F65AAE85ABDE}" type="sibTrans" cxnId="{06742EA4-CF03-4021-B090-FEFD54175697}">
      <dgm:prSet/>
      <dgm:spPr/>
      <dgm:t>
        <a:bodyPr/>
        <a:lstStyle/>
        <a:p>
          <a:endParaRPr lang="nb-NO"/>
        </a:p>
      </dgm:t>
    </dgm:pt>
    <dgm:pt modelId="{045D0C62-1961-48A3-AA8F-2DE249B39176}">
      <dgm:prSet phldrT="[Tekst]" custT="1"/>
      <dgm:spPr/>
      <dgm:t>
        <a:bodyPr/>
        <a:lstStyle/>
        <a:p>
          <a:r>
            <a:rPr lang="nb-NO" sz="1600" dirty="0" smtClean="0"/>
            <a:t>Bedrifter/klynger</a:t>
          </a:r>
          <a:endParaRPr lang="nb-NO" sz="1600" dirty="0"/>
        </a:p>
      </dgm:t>
    </dgm:pt>
    <dgm:pt modelId="{888D8938-28B9-4E84-9119-BFBC57231E45}" type="parTrans" cxnId="{CDC8A7FF-B168-41C7-BCB3-ED7E5920C475}">
      <dgm:prSet/>
      <dgm:spPr/>
      <dgm:t>
        <a:bodyPr/>
        <a:lstStyle/>
        <a:p>
          <a:endParaRPr lang="nb-NO"/>
        </a:p>
      </dgm:t>
    </dgm:pt>
    <dgm:pt modelId="{CE49D66E-87E2-475C-9CC7-750BF6ED13D3}" type="sibTrans" cxnId="{CDC8A7FF-B168-41C7-BCB3-ED7E5920C475}">
      <dgm:prSet/>
      <dgm:spPr/>
      <dgm:t>
        <a:bodyPr/>
        <a:lstStyle/>
        <a:p>
          <a:endParaRPr lang="nb-NO"/>
        </a:p>
      </dgm:t>
    </dgm:pt>
    <dgm:pt modelId="{0A2C6E45-4905-4996-A7EC-38B5E75194AE}">
      <dgm:prSet phldrT="[Tekst]" custT="1"/>
      <dgm:spPr/>
      <dgm:t>
        <a:bodyPr/>
        <a:lstStyle/>
        <a:p>
          <a:r>
            <a:rPr lang="nb-NO" sz="1200" dirty="0" smtClean="0"/>
            <a:t>Kommuner/ </a:t>
          </a:r>
          <a:r>
            <a:rPr lang="nb-NO" sz="1200" dirty="0" err="1" smtClean="0"/>
            <a:t>fkommuner</a:t>
          </a:r>
          <a:endParaRPr lang="nb-NO" sz="1200" dirty="0"/>
        </a:p>
      </dgm:t>
    </dgm:pt>
    <dgm:pt modelId="{C4CD624B-C6FE-4F2F-B579-8FC3BD27A540}" type="parTrans" cxnId="{07A07D4A-72FB-4643-899E-722F1023A6ED}">
      <dgm:prSet/>
      <dgm:spPr/>
      <dgm:t>
        <a:bodyPr/>
        <a:lstStyle/>
        <a:p>
          <a:endParaRPr lang="nb-NO"/>
        </a:p>
      </dgm:t>
    </dgm:pt>
    <dgm:pt modelId="{88253185-0151-4BCA-AB9C-634A7B93527E}" type="sibTrans" cxnId="{07A07D4A-72FB-4643-899E-722F1023A6ED}">
      <dgm:prSet/>
      <dgm:spPr/>
      <dgm:t>
        <a:bodyPr/>
        <a:lstStyle/>
        <a:p>
          <a:endParaRPr lang="nb-NO"/>
        </a:p>
      </dgm:t>
    </dgm:pt>
    <dgm:pt modelId="{55B57EBC-6D04-41BF-B7C6-5619F34201BB}">
      <dgm:prSet phldrT="[Tekst]" custT="1"/>
      <dgm:spPr/>
      <dgm:t>
        <a:bodyPr/>
        <a:lstStyle/>
        <a:p>
          <a:r>
            <a:rPr lang="nb-NO" sz="1400" dirty="0" smtClean="0"/>
            <a:t>Befolkning</a:t>
          </a:r>
          <a:endParaRPr lang="nb-NO" sz="1400" dirty="0"/>
        </a:p>
      </dgm:t>
    </dgm:pt>
    <dgm:pt modelId="{4C03431A-9993-40CF-8375-5038E98BE451}" type="parTrans" cxnId="{25AADBE5-4E00-444E-A522-397F359CD944}">
      <dgm:prSet/>
      <dgm:spPr/>
      <dgm:t>
        <a:bodyPr/>
        <a:lstStyle/>
        <a:p>
          <a:endParaRPr lang="nb-NO"/>
        </a:p>
      </dgm:t>
    </dgm:pt>
    <dgm:pt modelId="{2E1AC84D-53DC-4821-9194-618D2F74C0A6}" type="sibTrans" cxnId="{25AADBE5-4E00-444E-A522-397F359CD944}">
      <dgm:prSet/>
      <dgm:spPr/>
      <dgm:t>
        <a:bodyPr/>
        <a:lstStyle/>
        <a:p>
          <a:endParaRPr lang="nb-NO"/>
        </a:p>
      </dgm:t>
    </dgm:pt>
    <dgm:pt modelId="{5A83DE98-972D-438F-8BFA-5EFC549284E9}" type="pres">
      <dgm:prSet presAssocID="{099FAD9E-1770-457D-9D3F-02D4F75B4BA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16818D81-E7C6-4F79-9B60-00732B2171DF}" type="pres">
      <dgm:prSet presAssocID="{099FAD9E-1770-457D-9D3F-02D4F75B4BA6}" presName="hierFlow" presStyleCnt="0"/>
      <dgm:spPr/>
    </dgm:pt>
    <dgm:pt modelId="{331D719A-005B-482F-A983-52AC09F4D855}" type="pres">
      <dgm:prSet presAssocID="{099FAD9E-1770-457D-9D3F-02D4F75B4BA6}" presName="firstBuf" presStyleCnt="0"/>
      <dgm:spPr/>
    </dgm:pt>
    <dgm:pt modelId="{18B71B95-326B-4923-ADB3-0F807F888FDF}" type="pres">
      <dgm:prSet presAssocID="{099FAD9E-1770-457D-9D3F-02D4F75B4BA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DD373BD-50F3-445D-83C7-6D3BC818F798}" type="pres">
      <dgm:prSet presAssocID="{3CA8365A-8EF3-41D3-989C-F70FA3B9B016}" presName="Name14" presStyleCnt="0"/>
      <dgm:spPr/>
    </dgm:pt>
    <dgm:pt modelId="{0DB5637D-3932-44D8-9F19-7A882248DAEE}" type="pres">
      <dgm:prSet presAssocID="{3CA8365A-8EF3-41D3-989C-F70FA3B9B016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B5AF0323-0D11-4600-B7B5-2CEA51772F9C}" type="pres">
      <dgm:prSet presAssocID="{3CA8365A-8EF3-41D3-989C-F70FA3B9B016}" presName="hierChild2" presStyleCnt="0"/>
      <dgm:spPr/>
    </dgm:pt>
    <dgm:pt modelId="{6EB6B715-1340-474E-9BB8-171BC735A056}" type="pres">
      <dgm:prSet presAssocID="{044951E3-2A16-4A53-8774-23B99CD24948}" presName="Name19" presStyleLbl="parChTrans1D2" presStyleIdx="0" presStyleCnt="5"/>
      <dgm:spPr/>
      <dgm:t>
        <a:bodyPr/>
        <a:lstStyle/>
        <a:p>
          <a:endParaRPr lang="nb-NO"/>
        </a:p>
      </dgm:t>
    </dgm:pt>
    <dgm:pt modelId="{FB5AC930-059D-4186-AFF3-FD5C446657F5}" type="pres">
      <dgm:prSet presAssocID="{6F449C70-066E-4B2B-B42A-4BE443A008B9}" presName="Name21" presStyleCnt="0"/>
      <dgm:spPr/>
    </dgm:pt>
    <dgm:pt modelId="{6AC6F963-B714-4B3C-89F2-7E9B2CC17B80}" type="pres">
      <dgm:prSet presAssocID="{6F449C70-066E-4B2B-B42A-4BE443A008B9}" presName="level2Shape" presStyleLbl="node2" presStyleIdx="0" presStyleCnt="5"/>
      <dgm:spPr/>
      <dgm:t>
        <a:bodyPr/>
        <a:lstStyle/>
        <a:p>
          <a:endParaRPr lang="nb-NO"/>
        </a:p>
      </dgm:t>
    </dgm:pt>
    <dgm:pt modelId="{EA73DF56-A3DE-47CA-9A4F-3D7C8ABABBAF}" type="pres">
      <dgm:prSet presAssocID="{6F449C70-066E-4B2B-B42A-4BE443A008B9}" presName="hierChild3" presStyleCnt="0"/>
      <dgm:spPr/>
    </dgm:pt>
    <dgm:pt modelId="{E540651A-6FA1-42CE-AA5F-EEE53E933885}" type="pres">
      <dgm:prSet presAssocID="{365ADF6F-CDA5-457A-8EA8-5F7136939C35}" presName="Name19" presStyleLbl="parChTrans1D2" presStyleIdx="1" presStyleCnt="5"/>
      <dgm:spPr/>
      <dgm:t>
        <a:bodyPr/>
        <a:lstStyle/>
        <a:p>
          <a:endParaRPr lang="nb-NO"/>
        </a:p>
      </dgm:t>
    </dgm:pt>
    <dgm:pt modelId="{DF24F602-7118-402F-B8AD-D79AA2A23E24}" type="pres">
      <dgm:prSet presAssocID="{11E83BD4-E9EB-4451-91A9-CC1ED8EAF156}" presName="Name21" presStyleCnt="0"/>
      <dgm:spPr/>
    </dgm:pt>
    <dgm:pt modelId="{F399F424-A993-4585-8D68-FB773C7DFE4A}" type="pres">
      <dgm:prSet presAssocID="{11E83BD4-E9EB-4451-91A9-CC1ED8EAF156}" presName="level2Shape" presStyleLbl="node2" presStyleIdx="1" presStyleCnt="5"/>
      <dgm:spPr/>
      <dgm:t>
        <a:bodyPr/>
        <a:lstStyle/>
        <a:p>
          <a:endParaRPr lang="nb-NO"/>
        </a:p>
      </dgm:t>
    </dgm:pt>
    <dgm:pt modelId="{4E445658-2D4F-40E5-BA8D-B91E0776927D}" type="pres">
      <dgm:prSet presAssocID="{11E83BD4-E9EB-4451-91A9-CC1ED8EAF156}" presName="hierChild3" presStyleCnt="0"/>
      <dgm:spPr/>
    </dgm:pt>
    <dgm:pt modelId="{43C58B52-73E4-47FD-AB66-E697F55D4C34}" type="pres">
      <dgm:prSet presAssocID="{888D8938-28B9-4E84-9119-BFBC57231E45}" presName="Name19" presStyleLbl="parChTrans1D2" presStyleIdx="2" presStyleCnt="5"/>
      <dgm:spPr/>
      <dgm:t>
        <a:bodyPr/>
        <a:lstStyle/>
        <a:p>
          <a:endParaRPr lang="nb-NO"/>
        </a:p>
      </dgm:t>
    </dgm:pt>
    <dgm:pt modelId="{3B65A3D9-EEA8-4D26-9901-0A27C908809D}" type="pres">
      <dgm:prSet presAssocID="{045D0C62-1961-48A3-AA8F-2DE249B39176}" presName="Name21" presStyleCnt="0"/>
      <dgm:spPr/>
    </dgm:pt>
    <dgm:pt modelId="{C95A7550-53C0-4B9C-B892-661674E7B96B}" type="pres">
      <dgm:prSet presAssocID="{045D0C62-1961-48A3-AA8F-2DE249B39176}" presName="level2Shape" presStyleLbl="node2" presStyleIdx="2" presStyleCnt="5"/>
      <dgm:spPr/>
      <dgm:t>
        <a:bodyPr/>
        <a:lstStyle/>
        <a:p>
          <a:endParaRPr lang="nb-NO"/>
        </a:p>
      </dgm:t>
    </dgm:pt>
    <dgm:pt modelId="{2CB13382-349D-4583-9AEC-EAFC4EB6B069}" type="pres">
      <dgm:prSet presAssocID="{045D0C62-1961-48A3-AA8F-2DE249B39176}" presName="hierChild3" presStyleCnt="0"/>
      <dgm:spPr/>
    </dgm:pt>
    <dgm:pt modelId="{6DF9619E-A521-4597-860F-8D4691818A35}" type="pres">
      <dgm:prSet presAssocID="{C4CD624B-C6FE-4F2F-B579-8FC3BD27A540}" presName="Name19" presStyleLbl="parChTrans1D2" presStyleIdx="3" presStyleCnt="5"/>
      <dgm:spPr/>
      <dgm:t>
        <a:bodyPr/>
        <a:lstStyle/>
        <a:p>
          <a:endParaRPr lang="nb-NO"/>
        </a:p>
      </dgm:t>
    </dgm:pt>
    <dgm:pt modelId="{4981DC0F-8607-4F37-9FE8-889FAA735D5D}" type="pres">
      <dgm:prSet presAssocID="{0A2C6E45-4905-4996-A7EC-38B5E75194AE}" presName="Name21" presStyleCnt="0"/>
      <dgm:spPr/>
    </dgm:pt>
    <dgm:pt modelId="{CFAA917D-90D5-472B-9DDE-786DFE526FB9}" type="pres">
      <dgm:prSet presAssocID="{0A2C6E45-4905-4996-A7EC-38B5E75194AE}" presName="level2Shape" presStyleLbl="node2" presStyleIdx="3" presStyleCnt="5"/>
      <dgm:spPr/>
      <dgm:t>
        <a:bodyPr/>
        <a:lstStyle/>
        <a:p>
          <a:endParaRPr lang="nb-NO"/>
        </a:p>
      </dgm:t>
    </dgm:pt>
    <dgm:pt modelId="{47E70789-FA77-445C-A989-5078C3A7983A}" type="pres">
      <dgm:prSet presAssocID="{0A2C6E45-4905-4996-A7EC-38B5E75194AE}" presName="hierChild3" presStyleCnt="0"/>
      <dgm:spPr/>
    </dgm:pt>
    <dgm:pt modelId="{CC0A0FC7-A35A-4853-9D49-FD5F2E6C6A6F}" type="pres">
      <dgm:prSet presAssocID="{4C03431A-9993-40CF-8375-5038E98BE451}" presName="Name19" presStyleLbl="parChTrans1D2" presStyleIdx="4" presStyleCnt="5"/>
      <dgm:spPr/>
      <dgm:t>
        <a:bodyPr/>
        <a:lstStyle/>
        <a:p>
          <a:endParaRPr lang="nb-NO"/>
        </a:p>
      </dgm:t>
    </dgm:pt>
    <dgm:pt modelId="{C545F0F5-F3DF-4433-A4E0-BCFBFF5FC147}" type="pres">
      <dgm:prSet presAssocID="{55B57EBC-6D04-41BF-B7C6-5619F34201BB}" presName="Name21" presStyleCnt="0"/>
      <dgm:spPr/>
    </dgm:pt>
    <dgm:pt modelId="{45FBF50A-9993-4459-A639-46F296E9DBCB}" type="pres">
      <dgm:prSet presAssocID="{55B57EBC-6D04-41BF-B7C6-5619F34201BB}" presName="level2Shape" presStyleLbl="node2" presStyleIdx="4" presStyleCnt="5"/>
      <dgm:spPr/>
      <dgm:t>
        <a:bodyPr/>
        <a:lstStyle/>
        <a:p>
          <a:endParaRPr lang="nb-NO"/>
        </a:p>
      </dgm:t>
    </dgm:pt>
    <dgm:pt modelId="{2827200C-5D66-4830-8637-923FE70381F8}" type="pres">
      <dgm:prSet presAssocID="{55B57EBC-6D04-41BF-B7C6-5619F34201BB}" presName="hierChild3" presStyleCnt="0"/>
      <dgm:spPr/>
    </dgm:pt>
    <dgm:pt modelId="{1AF57C7F-5A2C-4E2B-AD34-B956BF51AAD1}" type="pres">
      <dgm:prSet presAssocID="{099FAD9E-1770-457D-9D3F-02D4F75B4BA6}" presName="bgShapesFlow" presStyleCnt="0"/>
      <dgm:spPr/>
    </dgm:pt>
    <dgm:pt modelId="{D13DE8D6-2C68-4C5D-8A15-75362ABD540B}" type="pres">
      <dgm:prSet presAssocID="{B6D5B862-74B0-4AD4-B563-801FB7FC6DB5}" presName="rectComp" presStyleCnt="0"/>
      <dgm:spPr/>
    </dgm:pt>
    <dgm:pt modelId="{2090A984-EA23-40F6-8099-4455602A0046}" type="pres">
      <dgm:prSet presAssocID="{B6D5B862-74B0-4AD4-B563-801FB7FC6DB5}" presName="bgRect" presStyleLbl="bgShp" presStyleIdx="0" presStyleCnt="2" custLinFactNeighborX="-2020"/>
      <dgm:spPr/>
      <dgm:t>
        <a:bodyPr/>
        <a:lstStyle/>
        <a:p>
          <a:endParaRPr lang="nb-NO"/>
        </a:p>
      </dgm:t>
    </dgm:pt>
    <dgm:pt modelId="{F3BC60C7-8090-472B-BDC8-5D223B95B89E}" type="pres">
      <dgm:prSet presAssocID="{B6D5B862-74B0-4AD4-B563-801FB7FC6DB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FC7ED6E-8CA1-4EC1-A12C-C044A22FF2DA}" type="pres">
      <dgm:prSet presAssocID="{B6D5B862-74B0-4AD4-B563-801FB7FC6DB5}" presName="spComp" presStyleCnt="0"/>
      <dgm:spPr/>
    </dgm:pt>
    <dgm:pt modelId="{7CE505DE-BDE1-4315-AD26-0F034E6835DC}" type="pres">
      <dgm:prSet presAssocID="{B6D5B862-74B0-4AD4-B563-801FB7FC6DB5}" presName="vSp" presStyleCnt="0"/>
      <dgm:spPr/>
    </dgm:pt>
    <dgm:pt modelId="{AC8D1E8B-AA19-4801-A030-402614B201D2}" type="pres">
      <dgm:prSet presAssocID="{A61CF2E1-E9F0-4BFA-82DB-77F73BE1D655}" presName="rectComp" presStyleCnt="0"/>
      <dgm:spPr/>
    </dgm:pt>
    <dgm:pt modelId="{CB0B3F0A-25E8-416B-9BD9-139373567FE8}" type="pres">
      <dgm:prSet presAssocID="{A61CF2E1-E9F0-4BFA-82DB-77F73BE1D655}" presName="bgRect" presStyleLbl="bgShp" presStyleIdx="1" presStyleCnt="2"/>
      <dgm:spPr/>
      <dgm:t>
        <a:bodyPr/>
        <a:lstStyle/>
        <a:p>
          <a:endParaRPr lang="nb-NO"/>
        </a:p>
      </dgm:t>
    </dgm:pt>
    <dgm:pt modelId="{35BDA51F-10DB-4D1A-AF6A-8F31D015715E}" type="pres">
      <dgm:prSet presAssocID="{A61CF2E1-E9F0-4BFA-82DB-77F73BE1D655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BCDEB873-CEBB-4AF0-8330-4DE426C7A2A1}" srcId="{3CA8365A-8EF3-41D3-989C-F70FA3B9B016}" destId="{11E83BD4-E9EB-4451-91A9-CC1ED8EAF156}" srcOrd="1" destOrd="0" parTransId="{365ADF6F-CDA5-457A-8EA8-5F7136939C35}" sibTransId="{237DBA40-4B4F-489F-B216-65774786A60C}"/>
    <dgm:cxn modelId="{D55D4C92-E6AF-415D-90B0-3D554B5EA95A}" type="presOf" srcId="{A61CF2E1-E9F0-4BFA-82DB-77F73BE1D655}" destId="{CB0B3F0A-25E8-416B-9BD9-139373567FE8}" srcOrd="0" destOrd="0" presId="urn:microsoft.com/office/officeart/2005/8/layout/hierarchy6"/>
    <dgm:cxn modelId="{626CC28A-5964-47DB-B418-5E8D6D37FAF9}" type="presOf" srcId="{6F449C70-066E-4B2B-B42A-4BE443A008B9}" destId="{6AC6F963-B714-4B3C-89F2-7E9B2CC17B80}" srcOrd="0" destOrd="0" presId="urn:microsoft.com/office/officeart/2005/8/layout/hierarchy6"/>
    <dgm:cxn modelId="{624625BF-4DC7-4F07-B6C7-5B780FBFF102}" type="presOf" srcId="{C4CD624B-C6FE-4F2F-B579-8FC3BD27A540}" destId="{6DF9619E-A521-4597-860F-8D4691818A35}" srcOrd="0" destOrd="0" presId="urn:microsoft.com/office/officeart/2005/8/layout/hierarchy6"/>
    <dgm:cxn modelId="{FDF93EAF-7C9A-4ED9-B53A-6189A3F17A68}" type="presOf" srcId="{044951E3-2A16-4A53-8774-23B99CD24948}" destId="{6EB6B715-1340-474E-9BB8-171BC735A056}" srcOrd="0" destOrd="0" presId="urn:microsoft.com/office/officeart/2005/8/layout/hierarchy6"/>
    <dgm:cxn modelId="{CCA591C6-360A-4A82-AE4C-7FF1017A1DC0}" type="presOf" srcId="{045D0C62-1961-48A3-AA8F-2DE249B39176}" destId="{C95A7550-53C0-4B9C-B892-661674E7B96B}" srcOrd="0" destOrd="0" presId="urn:microsoft.com/office/officeart/2005/8/layout/hierarchy6"/>
    <dgm:cxn modelId="{AEC12AB1-1A20-4CFB-BE86-5F34A3CCA5F0}" type="presOf" srcId="{888D8938-28B9-4E84-9119-BFBC57231E45}" destId="{43C58B52-73E4-47FD-AB66-E697F55D4C34}" srcOrd="0" destOrd="0" presId="urn:microsoft.com/office/officeart/2005/8/layout/hierarchy6"/>
    <dgm:cxn modelId="{07A07D4A-72FB-4643-899E-722F1023A6ED}" srcId="{3CA8365A-8EF3-41D3-989C-F70FA3B9B016}" destId="{0A2C6E45-4905-4996-A7EC-38B5E75194AE}" srcOrd="3" destOrd="0" parTransId="{C4CD624B-C6FE-4F2F-B579-8FC3BD27A540}" sibTransId="{88253185-0151-4BCA-AB9C-634A7B93527E}"/>
    <dgm:cxn modelId="{25AADBE5-4E00-444E-A522-397F359CD944}" srcId="{3CA8365A-8EF3-41D3-989C-F70FA3B9B016}" destId="{55B57EBC-6D04-41BF-B7C6-5619F34201BB}" srcOrd="4" destOrd="0" parTransId="{4C03431A-9993-40CF-8375-5038E98BE451}" sibTransId="{2E1AC84D-53DC-4821-9194-618D2F74C0A6}"/>
    <dgm:cxn modelId="{1EDEBC6D-1328-45E1-BF05-995BBAE4191A}" type="presOf" srcId="{099FAD9E-1770-457D-9D3F-02D4F75B4BA6}" destId="{5A83DE98-972D-438F-8BFA-5EFC549284E9}" srcOrd="0" destOrd="0" presId="urn:microsoft.com/office/officeart/2005/8/layout/hierarchy6"/>
    <dgm:cxn modelId="{C47A1634-3473-451F-B869-F0D6A201D0C2}" type="presOf" srcId="{A61CF2E1-E9F0-4BFA-82DB-77F73BE1D655}" destId="{35BDA51F-10DB-4D1A-AF6A-8F31D015715E}" srcOrd="1" destOrd="0" presId="urn:microsoft.com/office/officeart/2005/8/layout/hierarchy6"/>
    <dgm:cxn modelId="{45641501-61E1-44CB-9C26-CAA55D22E025}" type="presOf" srcId="{11E83BD4-E9EB-4451-91A9-CC1ED8EAF156}" destId="{F399F424-A993-4585-8D68-FB773C7DFE4A}" srcOrd="0" destOrd="0" presId="urn:microsoft.com/office/officeart/2005/8/layout/hierarchy6"/>
    <dgm:cxn modelId="{791C0707-72AE-404A-97CB-18F1A76803BA}" type="presOf" srcId="{55B57EBC-6D04-41BF-B7C6-5619F34201BB}" destId="{45FBF50A-9993-4459-A639-46F296E9DBCB}" srcOrd="0" destOrd="0" presId="urn:microsoft.com/office/officeart/2005/8/layout/hierarchy6"/>
    <dgm:cxn modelId="{12B1557A-2E9A-4FC8-8BC3-1BD877F3B73F}" type="presOf" srcId="{B6D5B862-74B0-4AD4-B563-801FB7FC6DB5}" destId="{F3BC60C7-8090-472B-BDC8-5D223B95B89E}" srcOrd="1" destOrd="0" presId="urn:microsoft.com/office/officeart/2005/8/layout/hierarchy6"/>
    <dgm:cxn modelId="{0909D0BF-DCF6-4E14-AA02-E9A5C4FE7B0C}" type="presOf" srcId="{B6D5B862-74B0-4AD4-B563-801FB7FC6DB5}" destId="{2090A984-EA23-40F6-8099-4455602A0046}" srcOrd="0" destOrd="0" presId="urn:microsoft.com/office/officeart/2005/8/layout/hierarchy6"/>
    <dgm:cxn modelId="{E4EB60DC-A282-46C5-AD0D-E4A7AB417417}" type="presOf" srcId="{365ADF6F-CDA5-457A-8EA8-5F7136939C35}" destId="{E540651A-6FA1-42CE-AA5F-EEE53E933885}" srcOrd="0" destOrd="0" presId="urn:microsoft.com/office/officeart/2005/8/layout/hierarchy6"/>
    <dgm:cxn modelId="{0C5B4A91-087A-4966-AFC6-9AE0802497BB}" type="presOf" srcId="{0A2C6E45-4905-4996-A7EC-38B5E75194AE}" destId="{CFAA917D-90D5-472B-9DDE-786DFE526FB9}" srcOrd="0" destOrd="0" presId="urn:microsoft.com/office/officeart/2005/8/layout/hierarchy6"/>
    <dgm:cxn modelId="{BF24B79F-2E25-4C90-B381-B4AEC15862BA}" type="presOf" srcId="{3CA8365A-8EF3-41D3-989C-F70FA3B9B016}" destId="{0DB5637D-3932-44D8-9F19-7A882248DAEE}" srcOrd="0" destOrd="0" presId="urn:microsoft.com/office/officeart/2005/8/layout/hierarchy6"/>
    <dgm:cxn modelId="{CDC8A7FF-B168-41C7-BCB3-ED7E5920C475}" srcId="{3CA8365A-8EF3-41D3-989C-F70FA3B9B016}" destId="{045D0C62-1961-48A3-AA8F-2DE249B39176}" srcOrd="2" destOrd="0" parTransId="{888D8938-28B9-4E84-9119-BFBC57231E45}" sibTransId="{CE49D66E-87E2-475C-9CC7-750BF6ED13D3}"/>
    <dgm:cxn modelId="{07DDA9A8-674A-41AA-827E-99DE0FFEFA24}" srcId="{099FAD9E-1770-457D-9D3F-02D4F75B4BA6}" destId="{B6D5B862-74B0-4AD4-B563-801FB7FC6DB5}" srcOrd="1" destOrd="0" parTransId="{835F9AE6-BD56-4787-9B8E-345CA801BFAB}" sibTransId="{99DBBAED-3040-4D41-B911-927265170F81}"/>
    <dgm:cxn modelId="{022518DC-65C4-4505-8239-6228F944F5F2}" srcId="{099FAD9E-1770-457D-9D3F-02D4F75B4BA6}" destId="{3CA8365A-8EF3-41D3-989C-F70FA3B9B016}" srcOrd="0" destOrd="0" parTransId="{BB82D371-8FB5-457A-B212-7624675E9991}" sibTransId="{A68CC1D3-D20C-498F-89ED-4BA7DF5E8894}"/>
    <dgm:cxn modelId="{9ED474B6-A0A8-40F9-8099-B13C475BE28B}" srcId="{3CA8365A-8EF3-41D3-989C-F70FA3B9B016}" destId="{6F449C70-066E-4B2B-B42A-4BE443A008B9}" srcOrd="0" destOrd="0" parTransId="{044951E3-2A16-4A53-8774-23B99CD24948}" sibTransId="{7A5A5E85-B9C7-411F-9A3D-8F2ABA185161}"/>
    <dgm:cxn modelId="{5B312F48-6350-4615-93DF-C023B3B288D2}" type="presOf" srcId="{4C03431A-9993-40CF-8375-5038E98BE451}" destId="{CC0A0FC7-A35A-4853-9D49-FD5F2E6C6A6F}" srcOrd="0" destOrd="0" presId="urn:microsoft.com/office/officeart/2005/8/layout/hierarchy6"/>
    <dgm:cxn modelId="{06742EA4-CF03-4021-B090-FEFD54175697}" srcId="{099FAD9E-1770-457D-9D3F-02D4F75B4BA6}" destId="{A61CF2E1-E9F0-4BFA-82DB-77F73BE1D655}" srcOrd="2" destOrd="0" parTransId="{4F53FF5D-E08C-4660-9D68-701EE09E8857}" sibTransId="{7D28AAD8-42E0-46D9-B082-F65AAE85ABDE}"/>
    <dgm:cxn modelId="{14682563-AC3A-4A72-ABDA-5344AACE5C3A}" type="presParOf" srcId="{5A83DE98-972D-438F-8BFA-5EFC549284E9}" destId="{16818D81-E7C6-4F79-9B60-00732B2171DF}" srcOrd="0" destOrd="0" presId="urn:microsoft.com/office/officeart/2005/8/layout/hierarchy6"/>
    <dgm:cxn modelId="{E83926EA-D53B-484D-892F-0220A91B5DAB}" type="presParOf" srcId="{16818D81-E7C6-4F79-9B60-00732B2171DF}" destId="{331D719A-005B-482F-A983-52AC09F4D855}" srcOrd="0" destOrd="0" presId="urn:microsoft.com/office/officeart/2005/8/layout/hierarchy6"/>
    <dgm:cxn modelId="{DB94A191-0812-4CEC-BD7E-9AD5E982E2A0}" type="presParOf" srcId="{16818D81-E7C6-4F79-9B60-00732B2171DF}" destId="{18B71B95-326B-4923-ADB3-0F807F888FDF}" srcOrd="1" destOrd="0" presId="urn:microsoft.com/office/officeart/2005/8/layout/hierarchy6"/>
    <dgm:cxn modelId="{201BC797-EA1C-475C-9E04-FE8432C8121C}" type="presParOf" srcId="{18B71B95-326B-4923-ADB3-0F807F888FDF}" destId="{FDD373BD-50F3-445D-83C7-6D3BC818F798}" srcOrd="0" destOrd="0" presId="urn:microsoft.com/office/officeart/2005/8/layout/hierarchy6"/>
    <dgm:cxn modelId="{D6D859A6-A5E5-45E8-8EFF-C895A91638F5}" type="presParOf" srcId="{FDD373BD-50F3-445D-83C7-6D3BC818F798}" destId="{0DB5637D-3932-44D8-9F19-7A882248DAEE}" srcOrd="0" destOrd="0" presId="urn:microsoft.com/office/officeart/2005/8/layout/hierarchy6"/>
    <dgm:cxn modelId="{0C168ED0-1CCC-49DF-B29A-E703BD62124F}" type="presParOf" srcId="{FDD373BD-50F3-445D-83C7-6D3BC818F798}" destId="{B5AF0323-0D11-4600-B7B5-2CEA51772F9C}" srcOrd="1" destOrd="0" presId="urn:microsoft.com/office/officeart/2005/8/layout/hierarchy6"/>
    <dgm:cxn modelId="{DEB8781D-6203-4C42-999B-650B463E7E7E}" type="presParOf" srcId="{B5AF0323-0D11-4600-B7B5-2CEA51772F9C}" destId="{6EB6B715-1340-474E-9BB8-171BC735A056}" srcOrd="0" destOrd="0" presId="urn:microsoft.com/office/officeart/2005/8/layout/hierarchy6"/>
    <dgm:cxn modelId="{68CD5C81-F946-465F-969E-1D076B712F0C}" type="presParOf" srcId="{B5AF0323-0D11-4600-B7B5-2CEA51772F9C}" destId="{FB5AC930-059D-4186-AFF3-FD5C446657F5}" srcOrd="1" destOrd="0" presId="urn:microsoft.com/office/officeart/2005/8/layout/hierarchy6"/>
    <dgm:cxn modelId="{26B9BDB9-334F-421E-B033-232BC15CE5A5}" type="presParOf" srcId="{FB5AC930-059D-4186-AFF3-FD5C446657F5}" destId="{6AC6F963-B714-4B3C-89F2-7E9B2CC17B80}" srcOrd="0" destOrd="0" presId="urn:microsoft.com/office/officeart/2005/8/layout/hierarchy6"/>
    <dgm:cxn modelId="{DA28BAF8-D297-4A5E-9BA0-5BE476FA6DC9}" type="presParOf" srcId="{FB5AC930-059D-4186-AFF3-FD5C446657F5}" destId="{EA73DF56-A3DE-47CA-9A4F-3D7C8ABABBAF}" srcOrd="1" destOrd="0" presId="urn:microsoft.com/office/officeart/2005/8/layout/hierarchy6"/>
    <dgm:cxn modelId="{FCAAB057-EE30-4EC8-9B77-C9024E3D1576}" type="presParOf" srcId="{B5AF0323-0D11-4600-B7B5-2CEA51772F9C}" destId="{E540651A-6FA1-42CE-AA5F-EEE53E933885}" srcOrd="2" destOrd="0" presId="urn:microsoft.com/office/officeart/2005/8/layout/hierarchy6"/>
    <dgm:cxn modelId="{3542E475-1B47-42F4-ADFB-C8292053F06D}" type="presParOf" srcId="{B5AF0323-0D11-4600-B7B5-2CEA51772F9C}" destId="{DF24F602-7118-402F-B8AD-D79AA2A23E24}" srcOrd="3" destOrd="0" presId="urn:microsoft.com/office/officeart/2005/8/layout/hierarchy6"/>
    <dgm:cxn modelId="{AEBC6832-0F4B-4635-9111-3E6CD4C6A60E}" type="presParOf" srcId="{DF24F602-7118-402F-B8AD-D79AA2A23E24}" destId="{F399F424-A993-4585-8D68-FB773C7DFE4A}" srcOrd="0" destOrd="0" presId="urn:microsoft.com/office/officeart/2005/8/layout/hierarchy6"/>
    <dgm:cxn modelId="{638092B9-8983-44A6-8322-DDEA0BD47ABF}" type="presParOf" srcId="{DF24F602-7118-402F-B8AD-D79AA2A23E24}" destId="{4E445658-2D4F-40E5-BA8D-B91E0776927D}" srcOrd="1" destOrd="0" presId="urn:microsoft.com/office/officeart/2005/8/layout/hierarchy6"/>
    <dgm:cxn modelId="{E97B0A4E-27E5-404F-B545-41610289A94E}" type="presParOf" srcId="{B5AF0323-0D11-4600-B7B5-2CEA51772F9C}" destId="{43C58B52-73E4-47FD-AB66-E697F55D4C34}" srcOrd="4" destOrd="0" presId="urn:microsoft.com/office/officeart/2005/8/layout/hierarchy6"/>
    <dgm:cxn modelId="{BC84A0E6-12A5-4834-B1DC-B93123637405}" type="presParOf" srcId="{B5AF0323-0D11-4600-B7B5-2CEA51772F9C}" destId="{3B65A3D9-EEA8-4D26-9901-0A27C908809D}" srcOrd="5" destOrd="0" presId="urn:microsoft.com/office/officeart/2005/8/layout/hierarchy6"/>
    <dgm:cxn modelId="{867B01FC-A2B4-4664-8505-6C7554768C3A}" type="presParOf" srcId="{3B65A3D9-EEA8-4D26-9901-0A27C908809D}" destId="{C95A7550-53C0-4B9C-B892-661674E7B96B}" srcOrd="0" destOrd="0" presId="urn:microsoft.com/office/officeart/2005/8/layout/hierarchy6"/>
    <dgm:cxn modelId="{C30E6969-D304-44BC-918D-41E630B65A31}" type="presParOf" srcId="{3B65A3D9-EEA8-4D26-9901-0A27C908809D}" destId="{2CB13382-349D-4583-9AEC-EAFC4EB6B069}" srcOrd="1" destOrd="0" presId="urn:microsoft.com/office/officeart/2005/8/layout/hierarchy6"/>
    <dgm:cxn modelId="{5445CA79-5F95-46DD-B5BD-689C2EAC9D9F}" type="presParOf" srcId="{B5AF0323-0D11-4600-B7B5-2CEA51772F9C}" destId="{6DF9619E-A521-4597-860F-8D4691818A35}" srcOrd="6" destOrd="0" presId="urn:microsoft.com/office/officeart/2005/8/layout/hierarchy6"/>
    <dgm:cxn modelId="{2A4F5CB3-01B3-4D16-8B17-FADF6B84AF82}" type="presParOf" srcId="{B5AF0323-0D11-4600-B7B5-2CEA51772F9C}" destId="{4981DC0F-8607-4F37-9FE8-889FAA735D5D}" srcOrd="7" destOrd="0" presId="urn:microsoft.com/office/officeart/2005/8/layout/hierarchy6"/>
    <dgm:cxn modelId="{3C1B41D7-A45C-4EF4-A074-044C3D1D48BF}" type="presParOf" srcId="{4981DC0F-8607-4F37-9FE8-889FAA735D5D}" destId="{CFAA917D-90D5-472B-9DDE-786DFE526FB9}" srcOrd="0" destOrd="0" presId="urn:microsoft.com/office/officeart/2005/8/layout/hierarchy6"/>
    <dgm:cxn modelId="{7C066F8F-73BB-474C-A7E9-B3BBBC1447E0}" type="presParOf" srcId="{4981DC0F-8607-4F37-9FE8-889FAA735D5D}" destId="{47E70789-FA77-445C-A989-5078C3A7983A}" srcOrd="1" destOrd="0" presId="urn:microsoft.com/office/officeart/2005/8/layout/hierarchy6"/>
    <dgm:cxn modelId="{38F15ABC-AC43-452C-A4E4-2390C40D6502}" type="presParOf" srcId="{B5AF0323-0D11-4600-B7B5-2CEA51772F9C}" destId="{CC0A0FC7-A35A-4853-9D49-FD5F2E6C6A6F}" srcOrd="8" destOrd="0" presId="urn:microsoft.com/office/officeart/2005/8/layout/hierarchy6"/>
    <dgm:cxn modelId="{0030E9C9-97C6-4C2E-9155-69F238C0DA60}" type="presParOf" srcId="{B5AF0323-0D11-4600-B7B5-2CEA51772F9C}" destId="{C545F0F5-F3DF-4433-A4E0-BCFBFF5FC147}" srcOrd="9" destOrd="0" presId="urn:microsoft.com/office/officeart/2005/8/layout/hierarchy6"/>
    <dgm:cxn modelId="{B18DCE23-5330-4823-BCD8-18F08F47FF6E}" type="presParOf" srcId="{C545F0F5-F3DF-4433-A4E0-BCFBFF5FC147}" destId="{45FBF50A-9993-4459-A639-46F296E9DBCB}" srcOrd="0" destOrd="0" presId="urn:microsoft.com/office/officeart/2005/8/layout/hierarchy6"/>
    <dgm:cxn modelId="{674CDDF5-710A-498F-B481-CB84345B8717}" type="presParOf" srcId="{C545F0F5-F3DF-4433-A4E0-BCFBFF5FC147}" destId="{2827200C-5D66-4830-8637-923FE70381F8}" srcOrd="1" destOrd="0" presId="urn:microsoft.com/office/officeart/2005/8/layout/hierarchy6"/>
    <dgm:cxn modelId="{86DD1DD7-6C3B-4C0F-8570-1050D2208034}" type="presParOf" srcId="{5A83DE98-972D-438F-8BFA-5EFC549284E9}" destId="{1AF57C7F-5A2C-4E2B-AD34-B956BF51AAD1}" srcOrd="1" destOrd="0" presId="urn:microsoft.com/office/officeart/2005/8/layout/hierarchy6"/>
    <dgm:cxn modelId="{BDD70E07-0A7D-4D2E-B3FA-9CCEBBB27F7C}" type="presParOf" srcId="{1AF57C7F-5A2C-4E2B-AD34-B956BF51AAD1}" destId="{D13DE8D6-2C68-4C5D-8A15-75362ABD540B}" srcOrd="0" destOrd="0" presId="urn:microsoft.com/office/officeart/2005/8/layout/hierarchy6"/>
    <dgm:cxn modelId="{D642A55F-819D-40B2-902B-59E9607BAA05}" type="presParOf" srcId="{D13DE8D6-2C68-4C5D-8A15-75362ABD540B}" destId="{2090A984-EA23-40F6-8099-4455602A0046}" srcOrd="0" destOrd="0" presId="urn:microsoft.com/office/officeart/2005/8/layout/hierarchy6"/>
    <dgm:cxn modelId="{432FD0BF-5D6E-4EA1-816B-86D923009D30}" type="presParOf" srcId="{D13DE8D6-2C68-4C5D-8A15-75362ABD540B}" destId="{F3BC60C7-8090-472B-BDC8-5D223B95B89E}" srcOrd="1" destOrd="0" presId="urn:microsoft.com/office/officeart/2005/8/layout/hierarchy6"/>
    <dgm:cxn modelId="{2DBC2706-562F-4482-9234-294DF521DEF1}" type="presParOf" srcId="{1AF57C7F-5A2C-4E2B-AD34-B956BF51AAD1}" destId="{4FC7ED6E-8CA1-4EC1-A12C-C044A22FF2DA}" srcOrd="1" destOrd="0" presId="urn:microsoft.com/office/officeart/2005/8/layout/hierarchy6"/>
    <dgm:cxn modelId="{7FF9BF06-3CC1-4848-93D9-9DBBE6A0996D}" type="presParOf" srcId="{4FC7ED6E-8CA1-4EC1-A12C-C044A22FF2DA}" destId="{7CE505DE-BDE1-4315-AD26-0F034E6835DC}" srcOrd="0" destOrd="0" presId="urn:microsoft.com/office/officeart/2005/8/layout/hierarchy6"/>
    <dgm:cxn modelId="{E4DCF737-F446-4284-B62A-193AC630A478}" type="presParOf" srcId="{1AF57C7F-5A2C-4E2B-AD34-B956BF51AAD1}" destId="{AC8D1E8B-AA19-4801-A030-402614B201D2}" srcOrd="2" destOrd="0" presId="urn:microsoft.com/office/officeart/2005/8/layout/hierarchy6"/>
    <dgm:cxn modelId="{CD1513D5-DC30-4C91-998D-22E04455A5DB}" type="presParOf" srcId="{AC8D1E8B-AA19-4801-A030-402614B201D2}" destId="{CB0B3F0A-25E8-416B-9BD9-139373567FE8}" srcOrd="0" destOrd="0" presId="urn:microsoft.com/office/officeart/2005/8/layout/hierarchy6"/>
    <dgm:cxn modelId="{76A006B2-409D-4049-BA4C-4FAFCC2ED46B}" type="presParOf" srcId="{AC8D1E8B-AA19-4801-A030-402614B201D2}" destId="{35BDA51F-10DB-4D1A-AF6A-8F31D015715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B3F0A-25E8-416B-9BD9-139373567FE8}">
      <dsp:nvSpPr>
        <dsp:cNvPr id="0" name=""/>
        <dsp:cNvSpPr/>
      </dsp:nvSpPr>
      <dsp:spPr>
        <a:xfrm>
          <a:off x="0" y="1365132"/>
          <a:ext cx="8942119" cy="7841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smtClean="0">
              <a:solidFill>
                <a:srgbClr val="002060"/>
              </a:solidFill>
            </a:rPr>
            <a:t>Kommunisere </a:t>
          </a:r>
          <a:r>
            <a:rPr lang="nb-NO" sz="1800" b="1" kern="1200" dirty="0" err="1" smtClean="0">
              <a:solidFill>
                <a:srgbClr val="002060"/>
              </a:solidFill>
            </a:rPr>
            <a:t>brandet</a:t>
          </a:r>
          <a:endParaRPr lang="nb-NO" sz="1800" b="1" kern="1200" dirty="0">
            <a:solidFill>
              <a:srgbClr val="002060"/>
            </a:solidFill>
          </a:endParaRPr>
        </a:p>
      </dsp:txBody>
      <dsp:txXfrm>
        <a:off x="0" y="1365132"/>
        <a:ext cx="2682635" cy="784181"/>
      </dsp:txXfrm>
    </dsp:sp>
    <dsp:sp modelId="{2090A984-EA23-40F6-8099-4455602A0046}">
      <dsp:nvSpPr>
        <dsp:cNvPr id="0" name=""/>
        <dsp:cNvSpPr/>
      </dsp:nvSpPr>
      <dsp:spPr>
        <a:xfrm>
          <a:off x="0" y="450253"/>
          <a:ext cx="8942119" cy="7841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smtClean="0">
              <a:solidFill>
                <a:srgbClr val="002060"/>
              </a:solidFill>
            </a:rPr>
            <a:t>Brand management</a:t>
          </a:r>
          <a:endParaRPr lang="nb-NO" sz="1800" b="1" kern="1200" dirty="0">
            <a:solidFill>
              <a:srgbClr val="002060"/>
            </a:solidFill>
          </a:endParaRPr>
        </a:p>
      </dsp:txBody>
      <dsp:txXfrm>
        <a:off x="0" y="450253"/>
        <a:ext cx="2682635" cy="784181"/>
      </dsp:txXfrm>
    </dsp:sp>
    <dsp:sp modelId="{0DB5637D-3932-44D8-9F19-7A882248DAEE}">
      <dsp:nvSpPr>
        <dsp:cNvPr id="0" name=""/>
        <dsp:cNvSpPr/>
      </dsp:nvSpPr>
      <dsp:spPr>
        <a:xfrm>
          <a:off x="5232842" y="515602"/>
          <a:ext cx="980227" cy="653484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Oslo Brand </a:t>
          </a:r>
          <a:r>
            <a:rPr lang="nb-NO" sz="1400" kern="1200" dirty="0" err="1" smtClean="0"/>
            <a:t>Aliance</a:t>
          </a:r>
          <a:endParaRPr lang="nb-NO" sz="1400" kern="1200" dirty="0"/>
        </a:p>
      </dsp:txBody>
      <dsp:txXfrm>
        <a:off x="5251982" y="534742"/>
        <a:ext cx="941947" cy="615204"/>
      </dsp:txXfrm>
    </dsp:sp>
    <dsp:sp modelId="{6EB6B715-1340-474E-9BB8-171BC735A056}">
      <dsp:nvSpPr>
        <dsp:cNvPr id="0" name=""/>
        <dsp:cNvSpPr/>
      </dsp:nvSpPr>
      <dsp:spPr>
        <a:xfrm>
          <a:off x="3174364" y="1169087"/>
          <a:ext cx="2548591" cy="261393"/>
        </a:xfrm>
        <a:custGeom>
          <a:avLst/>
          <a:gdLst/>
          <a:ahLst/>
          <a:cxnLst/>
          <a:rect l="0" t="0" r="0" b="0"/>
          <a:pathLst>
            <a:path>
              <a:moveTo>
                <a:pt x="2548591" y="0"/>
              </a:moveTo>
              <a:lnTo>
                <a:pt x="2548591" y="130696"/>
              </a:lnTo>
              <a:lnTo>
                <a:pt x="0" y="130696"/>
              </a:lnTo>
              <a:lnTo>
                <a:pt x="0" y="2613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6F963-B714-4B3C-89F2-7E9B2CC17B80}">
      <dsp:nvSpPr>
        <dsp:cNvPr id="0" name=""/>
        <dsp:cNvSpPr/>
      </dsp:nvSpPr>
      <dsp:spPr>
        <a:xfrm>
          <a:off x="2684251" y="1430480"/>
          <a:ext cx="980227" cy="653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err="1" smtClean="0"/>
            <a:t>Events</a:t>
          </a:r>
          <a:endParaRPr lang="nb-NO" sz="500" kern="1200" dirty="0"/>
        </a:p>
      </dsp:txBody>
      <dsp:txXfrm>
        <a:off x="2703391" y="1449620"/>
        <a:ext cx="941947" cy="615204"/>
      </dsp:txXfrm>
    </dsp:sp>
    <dsp:sp modelId="{E540651A-6FA1-42CE-AA5F-EEE53E933885}">
      <dsp:nvSpPr>
        <dsp:cNvPr id="0" name=""/>
        <dsp:cNvSpPr/>
      </dsp:nvSpPr>
      <dsp:spPr>
        <a:xfrm>
          <a:off x="4448660" y="1169087"/>
          <a:ext cx="1274295" cy="261393"/>
        </a:xfrm>
        <a:custGeom>
          <a:avLst/>
          <a:gdLst/>
          <a:ahLst/>
          <a:cxnLst/>
          <a:rect l="0" t="0" r="0" b="0"/>
          <a:pathLst>
            <a:path>
              <a:moveTo>
                <a:pt x="1274295" y="0"/>
              </a:moveTo>
              <a:lnTo>
                <a:pt x="1274295" y="130696"/>
              </a:lnTo>
              <a:lnTo>
                <a:pt x="0" y="130696"/>
              </a:lnTo>
              <a:lnTo>
                <a:pt x="0" y="2613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9F424-A993-4585-8D68-FB773C7DFE4A}">
      <dsp:nvSpPr>
        <dsp:cNvPr id="0" name=""/>
        <dsp:cNvSpPr/>
      </dsp:nvSpPr>
      <dsp:spPr>
        <a:xfrm>
          <a:off x="3958546" y="1430480"/>
          <a:ext cx="980227" cy="653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Akademia</a:t>
          </a:r>
          <a:endParaRPr lang="nb-NO" sz="600" kern="1200" dirty="0"/>
        </a:p>
      </dsp:txBody>
      <dsp:txXfrm>
        <a:off x="3977686" y="1449620"/>
        <a:ext cx="941947" cy="615204"/>
      </dsp:txXfrm>
    </dsp:sp>
    <dsp:sp modelId="{43C58B52-73E4-47FD-AB66-E697F55D4C34}">
      <dsp:nvSpPr>
        <dsp:cNvPr id="0" name=""/>
        <dsp:cNvSpPr/>
      </dsp:nvSpPr>
      <dsp:spPr>
        <a:xfrm>
          <a:off x="5677236" y="1169087"/>
          <a:ext cx="91440" cy="2613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3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7550-53C0-4B9C-B892-661674E7B96B}">
      <dsp:nvSpPr>
        <dsp:cNvPr id="0" name=""/>
        <dsp:cNvSpPr/>
      </dsp:nvSpPr>
      <dsp:spPr>
        <a:xfrm>
          <a:off x="5232842" y="1430480"/>
          <a:ext cx="980227" cy="653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smtClean="0"/>
            <a:t>Bedrifter/klynger</a:t>
          </a:r>
          <a:endParaRPr lang="nb-NO" sz="1600" kern="1200" dirty="0"/>
        </a:p>
      </dsp:txBody>
      <dsp:txXfrm>
        <a:off x="5251982" y="1449620"/>
        <a:ext cx="941947" cy="615204"/>
      </dsp:txXfrm>
    </dsp:sp>
    <dsp:sp modelId="{6DF9619E-A521-4597-860F-8D4691818A35}">
      <dsp:nvSpPr>
        <dsp:cNvPr id="0" name=""/>
        <dsp:cNvSpPr/>
      </dsp:nvSpPr>
      <dsp:spPr>
        <a:xfrm>
          <a:off x="5722956" y="1169087"/>
          <a:ext cx="1274295" cy="261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96"/>
              </a:lnTo>
              <a:lnTo>
                <a:pt x="1274295" y="130696"/>
              </a:lnTo>
              <a:lnTo>
                <a:pt x="1274295" y="2613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A917D-90D5-472B-9DDE-786DFE526FB9}">
      <dsp:nvSpPr>
        <dsp:cNvPr id="0" name=""/>
        <dsp:cNvSpPr/>
      </dsp:nvSpPr>
      <dsp:spPr>
        <a:xfrm>
          <a:off x="6507138" y="1430480"/>
          <a:ext cx="980227" cy="653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/>
            <a:t>Kommuner/ </a:t>
          </a:r>
          <a:r>
            <a:rPr lang="nb-NO" sz="1200" kern="1200" dirty="0" err="1" smtClean="0"/>
            <a:t>fkommuner</a:t>
          </a:r>
          <a:endParaRPr lang="nb-NO" sz="1200" kern="1200" dirty="0"/>
        </a:p>
      </dsp:txBody>
      <dsp:txXfrm>
        <a:off x="6526278" y="1449620"/>
        <a:ext cx="941947" cy="615204"/>
      </dsp:txXfrm>
    </dsp:sp>
    <dsp:sp modelId="{CC0A0FC7-A35A-4853-9D49-FD5F2E6C6A6F}">
      <dsp:nvSpPr>
        <dsp:cNvPr id="0" name=""/>
        <dsp:cNvSpPr/>
      </dsp:nvSpPr>
      <dsp:spPr>
        <a:xfrm>
          <a:off x="5722956" y="1169087"/>
          <a:ext cx="2548591" cy="261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96"/>
              </a:lnTo>
              <a:lnTo>
                <a:pt x="2548591" y="130696"/>
              </a:lnTo>
              <a:lnTo>
                <a:pt x="2548591" y="2613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BF50A-9993-4459-A639-46F296E9DBCB}">
      <dsp:nvSpPr>
        <dsp:cNvPr id="0" name=""/>
        <dsp:cNvSpPr/>
      </dsp:nvSpPr>
      <dsp:spPr>
        <a:xfrm>
          <a:off x="7781433" y="1430480"/>
          <a:ext cx="980227" cy="653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Befolkning</a:t>
          </a:r>
          <a:endParaRPr lang="nb-NO" sz="1400" kern="1200" dirty="0"/>
        </a:p>
      </dsp:txBody>
      <dsp:txXfrm>
        <a:off x="7800573" y="1449620"/>
        <a:ext cx="941947" cy="615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A0C7B-3EB3-514F-A019-41BCF9857BB1}" type="datetimeFigureOut">
              <a:rPr lang="en-US" smtClean="0"/>
              <a:t>2/28/2018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7B68F-7B68-1243-B3F3-4DEE81B29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0637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1A54F-9927-BB4A-847F-2E6413031073}" type="datetimeFigureOut">
              <a:rPr lang="en-US" smtClean="0"/>
              <a:t>2/28/2018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296CF-0B2A-154E-938F-6B38F32E2D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78531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2A7ED-612C-444B-A9A7-E7F6403692C5}" type="slidenum">
              <a:rPr lang="nb-NO" smtClean="0">
                <a:solidFill>
                  <a:prstClr val="black"/>
                </a:solidFill>
              </a:rPr>
              <a:pPr/>
              <a:t>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4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296CF-0B2A-154E-938F-6B38F32E2DE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605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79 kommuner</a:t>
            </a:r>
            <a:r>
              <a:rPr lang="nb-NO" baseline="0" dirty="0" smtClean="0"/>
              <a:t> – 46 i Danmark 33 i Sverige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296CF-0B2A-154E-938F-6B38F32E2DEB}" type="slidenum">
              <a:rPr lang="nb-NO" smtClean="0">
                <a:solidFill>
                  <a:prstClr val="black"/>
                </a:solidFill>
              </a:rPr>
              <a:pPr/>
              <a:t>11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9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F45BD-3F7B-D44B-A0E2-2294193EBA7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7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701730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6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2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2/28/2018</a:t>
            </a:fld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1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14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48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83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3" y="2095501"/>
            <a:ext cx="8209586" cy="128154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B1178-7AB5-470C-A360-5591223988FE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97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67598"/>
            <a:ext cx="8229600" cy="342702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5" name="Bilde 4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588224" y="4677986"/>
            <a:ext cx="2160240" cy="334617"/>
          </a:xfrm>
          <a:prstGeom prst="rect">
            <a:avLst/>
          </a:prstGeom>
        </p:spPr>
      </p:pic>
      <p:sp>
        <p:nvSpPr>
          <p:cNvPr id="6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467544" y="4732017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2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412F224-A718-4517-9336-F015AD4D54E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2051720" y="249495"/>
            <a:ext cx="6923112" cy="597713"/>
          </a:xfrm>
        </p:spPr>
        <p:txBody>
          <a:bodyPr/>
          <a:lstStyle>
            <a:lvl1pPr>
              <a:defRPr b="1" baseline="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70568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701730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6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597821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80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sloregionen_PP_Bakgrunn_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2"/>
          <a:stretch/>
        </p:blipFill>
        <p:spPr>
          <a:xfrm>
            <a:off x="5918973" y="0"/>
            <a:ext cx="322502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30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4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128E4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49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200151"/>
            <a:ext cx="7778558" cy="3135168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13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37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buClr>
                <a:schemeClr val="accent2"/>
              </a:buCl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9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4" y="1200152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8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5168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3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1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46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85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4" y="2095503"/>
            <a:ext cx="8209586" cy="128154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2" y="1701729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9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6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3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78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9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2" y="1597820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80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loregionen_PP_Bakgrunn_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29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2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E03B24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282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rgbClr val="E03B24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7" y="1200151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E03B24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28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7" y="1200151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2" y="1200151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67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31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" y="2"/>
            <a:ext cx="5933293" cy="2800537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3063532"/>
            <a:ext cx="7778558" cy="127178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146084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70367" y="817417"/>
            <a:ext cx="4973635" cy="3724573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17417"/>
            <a:ext cx="3419344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229159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3" y="817417"/>
            <a:ext cx="7296729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14140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97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4" y="2095503"/>
            <a:ext cx="8209586" cy="128154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11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73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4" y="2095502"/>
            <a:ext cx="8209586" cy="128154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4825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701730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6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01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597821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80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sloregionen_PP_Bakgrunn_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2"/>
          <a:stretch/>
        </p:blipFill>
        <p:spPr>
          <a:xfrm>
            <a:off x="5918973" y="0"/>
            <a:ext cx="322502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30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4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128E4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82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200151"/>
            <a:ext cx="7778558" cy="3135168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13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buClr>
                <a:schemeClr val="accent2"/>
              </a:buCl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11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4" y="1200152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08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701730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6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1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5168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68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86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69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18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792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4" y="2095503"/>
            <a:ext cx="8209586" cy="128154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2" y="1701729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9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6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9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2" y="1597820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80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loregionen_PP_Bakgrunn_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29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2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E03B24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707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597821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80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rgbClr val="E03B24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7" y="1200151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E03B24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59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7" y="1200151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2" y="1200151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54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13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" y="2"/>
            <a:ext cx="5933293" cy="2800537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3063532"/>
            <a:ext cx="7778558" cy="127178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26480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70367" y="817417"/>
            <a:ext cx="4973635" cy="3724573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17417"/>
            <a:ext cx="3419344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2479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3" y="817417"/>
            <a:ext cx="7296729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39960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69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6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21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sloregionen_PP_Bakgrunn_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2"/>
          <a:stretch/>
        </p:blipFill>
        <p:spPr>
          <a:xfrm>
            <a:off x="5918973" y="0"/>
            <a:ext cx="322502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30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4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128E4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4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4" y="2095502"/>
            <a:ext cx="8209586" cy="128154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65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200151"/>
            <a:ext cx="7778558" cy="3135168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3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i="1"/>
            </a:lvl2pPr>
            <a:lvl3pPr>
              <a:buClr>
                <a:schemeClr val="accent2"/>
              </a:buClr>
              <a:defRPr>
                <a:solidFill>
                  <a:srgbClr val="128E4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98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28E41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4" y="1200152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309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31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4" y="1597821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80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5168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999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2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2/28/2018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2/28/2018</a:t>
            </a:fld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93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39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61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4" y="2095503"/>
            <a:ext cx="8209586" cy="128154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2" y="1701729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9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6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38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9" y="301367"/>
            <a:ext cx="1136071" cy="60277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2" y="1597820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80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loregionen_PP_Bakgrunn_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29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2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E03B24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08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sloregionen_PP_Bakgrunn_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30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4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118CD9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8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rgbClr val="E03B24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7" y="1200151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E03B24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84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7" y="1200151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2" y="1200151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85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42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" y="2"/>
            <a:ext cx="5933293" cy="2800537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3063532"/>
            <a:ext cx="7778558" cy="127178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10008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70367" y="817417"/>
            <a:ext cx="4973635" cy="3724573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17417"/>
            <a:ext cx="3419344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68409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3" y="817417"/>
            <a:ext cx="7296729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23026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2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82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75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2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4" y="4748933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59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200151"/>
            <a:ext cx="7778558" cy="3135168"/>
          </a:xfrm>
        </p:spPr>
        <p:txBody>
          <a:bodyPr lIns="0" rIns="0" anchor="ctr" anchorCtr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 i="1"/>
            </a:lvl2pPr>
            <a:lvl3pPr>
              <a:defRPr>
                <a:solidFill>
                  <a:srgbClr val="118CD9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44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4" y="2095502"/>
            <a:ext cx="8209586" cy="1281545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656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61"/>
            <a:ext cx="7772400" cy="110251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3412F-ADA3-4BC7-9589-0E31C4848C4B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67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3026-AE71-4395-81AD-71A9DC846F3B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41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435" y="330521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435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09B87-203B-4131-AEE2-E1A426175105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82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03397" y="1657350"/>
            <a:ext cx="3921369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65445" y="1657350"/>
            <a:ext cx="3921369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730FB-3876-4E19-A737-144D1E9BB8AA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36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06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06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298" y="1151338"/>
            <a:ext cx="40415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298" y="1631156"/>
            <a:ext cx="40415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A3C4-E4D0-47BC-95FC-12AEDE713953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93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4DA4-5F9C-4322-B8A4-FB4239068999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97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66F28-67AF-44AF-B359-5682A8045DDF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6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18" y="204805"/>
            <a:ext cx="30084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538" y="204830"/>
            <a:ext cx="5111262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18" y="1076328"/>
            <a:ext cx="30084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F8F9-CEDC-4495-A097-3C401C836327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 i="1"/>
            </a:lvl2pPr>
            <a:lvl3pPr>
              <a:defRPr>
                <a:solidFill>
                  <a:srgbClr val="118CD9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18CD9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39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166" y="3600469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166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166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12634-A864-4998-B27F-BF03A7372C21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78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148E-6F55-4605-9DE0-646F1A733344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97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17324" y="457200"/>
            <a:ext cx="2004646" cy="348615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03384" y="457200"/>
            <a:ext cx="5873262" cy="348615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BFDDC-3339-4651-B503-B90087E42953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39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6152" y="457200"/>
            <a:ext cx="7965831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703397" y="1657350"/>
            <a:ext cx="3921369" cy="2286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65445" y="1657350"/>
            <a:ext cx="3921369" cy="2286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8BC90-7C60-42AF-9020-018D4D7A2FE2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749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6152" y="457200"/>
            <a:ext cx="7965831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3401" y="1657350"/>
            <a:ext cx="7983415" cy="2286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BD841-D414-4FFB-84CE-F14A8C1A458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2533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tel, to innholdsdel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6152" y="457200"/>
            <a:ext cx="7965831" cy="8572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703397" y="1657350"/>
            <a:ext cx="3921369" cy="108585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703397" y="2857500"/>
            <a:ext cx="3921369" cy="108585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3"/>
          </p:nvPr>
        </p:nvSpPr>
        <p:spPr>
          <a:xfrm>
            <a:off x="4765445" y="1657350"/>
            <a:ext cx="3921369" cy="2286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39AF2-455C-46B6-9F06-3AE126D6F962}" type="slidenum">
              <a:rPr lang="nb-NO"/>
              <a:pPr>
                <a:defRPr/>
              </a:pPr>
              <a:t>‹#›</a:t>
            </a:fld>
            <a:endParaRPr lang="nb-NO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0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67598"/>
            <a:ext cx="8229600" cy="342702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5" name="Bilde 4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588224" y="4677986"/>
            <a:ext cx="2160240" cy="334617"/>
          </a:xfrm>
          <a:prstGeom prst="rect">
            <a:avLst/>
          </a:prstGeom>
        </p:spPr>
      </p:pic>
      <p:sp>
        <p:nvSpPr>
          <p:cNvPr id="6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467544" y="4732017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2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412F224-A718-4517-9336-F015AD4D54E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2051720" y="249494"/>
            <a:ext cx="6923112" cy="597713"/>
          </a:xfrm>
        </p:spPr>
        <p:txBody>
          <a:bodyPr/>
          <a:lstStyle>
            <a:lvl1pPr>
              <a:defRPr b="1" baseline="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355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12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67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9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9" y="1200152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118CD9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4" y="1200152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38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03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886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87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4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11" y="204805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3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63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69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91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4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98"/>
            <a:ext cx="2057400" cy="4388644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98"/>
            <a:ext cx="6019800" cy="4388644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79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28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8" y="301367"/>
            <a:ext cx="1136071" cy="6027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5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4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8" y="301367"/>
            <a:ext cx="1136071" cy="6027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597819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79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5168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09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loregionen_PP_Bakgrunn_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28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E03B2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25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200151"/>
            <a:ext cx="7778558" cy="3135168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28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rgbClr val="E03B24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6" y="1200150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E03B24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30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6" y="1200150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1" y="1200150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04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5168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26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1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09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933293" cy="2800537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3063532"/>
            <a:ext cx="7778558" cy="127178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11497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70366" y="817416"/>
            <a:ext cx="4973635" cy="3724573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17416"/>
            <a:ext cx="3419344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25350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817416"/>
            <a:ext cx="7296729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16653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1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4" y="4748934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91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1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38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92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53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77213" y="2095501"/>
            <a:ext cx="8209586" cy="128154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www.osloregionen.no</a:t>
            </a:r>
            <a:endParaRPr lang="nb-NO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B1178-7AB5-470C-A360-5591223988FE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555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426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9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676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67598"/>
            <a:ext cx="8229600" cy="342702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5" name="Bilde 4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588224" y="4677986"/>
            <a:ext cx="2160240" cy="334617"/>
          </a:xfrm>
          <a:prstGeom prst="rect">
            <a:avLst/>
          </a:prstGeom>
        </p:spPr>
      </p:pic>
      <p:sp>
        <p:nvSpPr>
          <p:cNvPr id="6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467544" y="4732017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2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412F224-A718-4517-9336-F015AD4D54EB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2051720" y="249495"/>
            <a:ext cx="6923112" cy="597713"/>
          </a:xfrm>
        </p:spPr>
        <p:txBody>
          <a:bodyPr/>
          <a:lstStyle>
            <a:lvl1pPr>
              <a:defRPr b="1" baseline="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4546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midtsti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28"/>
            <a:ext cx="8229599" cy="1519454"/>
          </a:xfrm>
        </p:spPr>
        <p:txBody>
          <a:bodyPr lIns="0" rIns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7550728" y="301367"/>
            <a:ext cx="1136071" cy="6027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8" name="Picture 7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04780"/>
            <a:ext cx="8229600" cy="664440"/>
          </a:xfrm>
        </p:spPr>
        <p:txBody>
          <a:bodyPr lIns="0" rIns="0"/>
          <a:lstStyle>
            <a:lvl1pPr marL="0" indent="0" algn="ctr">
              <a:lnSpc>
                <a:spcPct val="80000"/>
              </a:lnSpc>
              <a:buNone/>
              <a:defRPr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97745" y="3530311"/>
            <a:ext cx="135158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7550728" y="301367"/>
            <a:ext cx="1136071" cy="6027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rgbClr val="FFFFFF"/>
                </a:solidFill>
              </a:rPr>
              <a:pPr/>
              <a:t>2/28/2018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2133600" cy="211282"/>
          </a:xfrm>
        </p:spPr>
        <p:txBody>
          <a:bodyPr lIns="0" rIns="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597819"/>
            <a:ext cx="8229599" cy="1871591"/>
          </a:xfrm>
        </p:spPr>
        <p:txBody>
          <a:bodyPr lIns="0" rIns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endParaRPr lang="nb-NO" dirty="0"/>
          </a:p>
        </p:txBody>
      </p:sp>
      <p:pic>
        <p:nvPicPr>
          <p:cNvPr id="9" name="Picture 8" descr="Osloregion_Symbol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367"/>
            <a:ext cx="803700" cy="602775"/>
          </a:xfrm>
          <a:prstGeom prst="rect">
            <a:avLst/>
          </a:prstGeom>
        </p:spPr>
      </p:pic>
      <p:pic>
        <p:nvPicPr>
          <p:cNvPr id="15" name="Picture 14" descr="Osloregion_Navnetrekk_Hv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2" y="505979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4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6" y="4748934"/>
            <a:ext cx="1136071" cy="211282"/>
          </a:xfrm>
          <a:prstGeom prst="rect">
            <a:avLst/>
          </a:prstGeom>
        </p:spPr>
        <p:txBody>
          <a:bodyPr vert="horz" lIns="0" tIns="45719" rIns="0" bIns="45719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schemeClr val="bg1"/>
                </a:solidFill>
              </a:rPr>
              <a:pPr algn="l"/>
              <a:t>2/28/2018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6" y="645753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kapit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loregionen_PP_Bakgrunn_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4"/>
          <a:stretch/>
        </p:blipFill>
        <p:spPr>
          <a:xfrm>
            <a:off x="5918972" y="0"/>
            <a:ext cx="322026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1701728"/>
            <a:ext cx="5223164" cy="1519454"/>
          </a:xfrm>
        </p:spPr>
        <p:txBody>
          <a:bodyPr lIns="0" rIns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Overskrift skrives her</a:t>
            </a:r>
            <a:br>
              <a:rPr lang="nb-NO" dirty="0" smtClean="0"/>
            </a:br>
            <a:r>
              <a:rPr lang="nb-NO" dirty="0" smtClean="0"/>
              <a:t>over 2 linjer</a:t>
            </a:r>
            <a:endParaRPr lang="nb-NO" dirty="0"/>
          </a:p>
        </p:txBody>
      </p:sp>
      <p:pic>
        <p:nvPicPr>
          <p:cNvPr id="10" name="Picture 9" descr="Osloregion_Navnetrekk_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604780"/>
            <a:ext cx="5223165" cy="664440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1" baseline="0">
                <a:solidFill>
                  <a:srgbClr val="E03B2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 kan skrives her</a:t>
            </a:r>
            <a:endParaRPr lang="nb-NO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530311"/>
            <a:ext cx="135158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87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2" y="1200151"/>
            <a:ext cx="7778558" cy="3135168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70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43" y="1200151"/>
            <a:ext cx="4710546" cy="3135168"/>
          </a:xfrm>
        </p:spPr>
        <p:txBody>
          <a:bodyPr lIns="0" rIns="0" anchor="ctr" anchorCtr="0"/>
          <a:lstStyle>
            <a:lvl1pPr>
              <a:buClr>
                <a:schemeClr val="accent3"/>
              </a:buClr>
              <a:defRPr sz="220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rgbClr val="E03B24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6" y="1200150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rgbClr val="E03B24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62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kel punktl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918971" y="0"/>
            <a:ext cx="322503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516158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34546" y="1200150"/>
            <a:ext cx="2452253" cy="313516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”Sitat eller uthevet tekst kan skrives her”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1" y="1200150"/>
            <a:ext cx="5161589" cy="3135169"/>
          </a:xfrm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53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+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599" cy="85725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 dirty="0" smtClean="0"/>
              <a:t>Overskrift kan skrives her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5168"/>
          </a:xfrm>
        </p:spPr>
        <p:txBody>
          <a:bodyPr lIns="0" rIns="0" anchor="ctr" anchorCtr="0"/>
          <a:lstStyle>
            <a:lvl1pPr marL="0" indent="0" algn="ctr">
              <a:buClr>
                <a:schemeClr val="accent3"/>
              </a:buClr>
              <a:buNone/>
              <a:defRPr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endParaRPr lang="nb-NO" dirty="0" smtClean="0"/>
          </a:p>
        </p:txBody>
      </p:sp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0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1"/>
            <a:ext cx="7296729" cy="370648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63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933293" cy="2800537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3063532"/>
            <a:ext cx="7778558" cy="127178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36363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70366" y="817416"/>
            <a:ext cx="4973635" cy="3724573"/>
          </a:xfrm>
        </p:spPr>
        <p:txBody>
          <a:bodyPr/>
          <a:lstStyle/>
          <a:p>
            <a:endParaRPr lang="nb-NO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17416"/>
            <a:ext cx="3419344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5646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ramm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loregion_Sort_Navnetrek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1" y="4748933"/>
            <a:ext cx="1779739" cy="211282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: </a:t>
            </a:r>
            <a:fld id="{649B7EF6-81DD-8D4C-901B-5AB3D7E24AC3}" type="datetime1">
              <a:rPr lang="en-US" smtClean="0"/>
              <a:pPr algn="l"/>
              <a:t>2/28/2018</a:t>
            </a:fld>
            <a:endParaRPr lang="nb-NO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8242" y="817416"/>
            <a:ext cx="7296729" cy="3582413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Clr>
                <a:schemeClr val="accent3"/>
              </a:buClr>
              <a:buNone/>
              <a:defRPr sz="2200" baseline="0"/>
            </a:lvl1pPr>
            <a:lvl2pPr>
              <a:buClr>
                <a:schemeClr val="accent3"/>
              </a:buClr>
              <a:defRPr i="1"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nb-NO" dirty="0" smtClean="0"/>
              <a:t>Tekst kan skrives her over flere linjer, men man bør prøve å begrense mengden på tekst i en power-</a:t>
            </a:r>
            <a:r>
              <a:rPr lang="nb-NO" dirty="0" err="1" smtClean="0"/>
              <a:t>point</a:t>
            </a:r>
            <a:r>
              <a:rPr lang="nb-NO" dirty="0" smtClean="0"/>
              <a:t> presentasjon. </a:t>
            </a:r>
          </a:p>
        </p:txBody>
      </p:sp>
    </p:spTree>
    <p:extLst>
      <p:ext uri="{BB962C8B-B14F-4D97-AF65-F5344CB8AC3E}">
        <p14:creationId xmlns:p14="http://schemas.microsoft.com/office/powerpoint/2010/main" val="32781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ramm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8933"/>
            <a:ext cx="350982" cy="211282"/>
          </a:xfrm>
        </p:spPr>
        <p:txBody>
          <a:bodyPr lIns="0" rIns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08243" y="4748932"/>
            <a:ext cx="1136071" cy="2112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Dato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  <a:fld id="{649B7EF6-81DD-8D4C-901B-5AB3D7E24AC3}" type="datetime1">
              <a:rPr lang="en-US" smtClean="0">
                <a:solidFill>
                  <a:prstClr val="white"/>
                </a:solidFill>
              </a:rPr>
              <a:pPr algn="l"/>
              <a:t>2/28/2018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08243" y="645751"/>
            <a:ext cx="7296729" cy="37064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nb-NO"/>
          </a:p>
        </p:txBody>
      </p:sp>
      <p:pic>
        <p:nvPicPr>
          <p:cNvPr id="6" name="Picture 5" descr="Osloregion_Navnetrekk_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60" y="4748934"/>
            <a:ext cx="1779740" cy="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45719" rIns="0" bIns="45719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45719" rIns="0" bIns="45719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BE97-81FC-EF4B-AB31-4027C2DA9490}" type="datetime1">
              <a:rPr lang="en-US" smtClean="0"/>
              <a:t>2/28/2018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962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189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45719" rIns="0" bIns="45719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45719" rIns="0" bIns="45719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BE97-81FC-EF4B-AB31-4027C2DA9490}" type="datetime1">
              <a:rPr lang="en-US" smtClean="0"/>
              <a:t>2/28/2018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D189-A868-7E47-A649-A4A891DF70CF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943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79" r:id="rId14"/>
    <p:sldLayoutId id="2147483780" r:id="rId15"/>
    <p:sldLayoutId id="2147483781" r:id="rId16"/>
    <p:sldLayoutId id="2147483783" r:id="rId17"/>
    <p:sldLayoutId id="2147483784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6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189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t_mal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43"/>
            <a:ext cx="9144000" cy="51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OSLOregionen_pms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80387" y="4086227"/>
            <a:ext cx="1348154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152" y="457200"/>
            <a:ext cx="796583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401" y="1657350"/>
            <a:ext cx="798341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2031" y="462915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04598D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BD8FA7-2D20-4A63-B6A4-8EF2BD8CCDFA}" type="slidenum">
              <a:rPr lang="nb-NO" smtClean="0"/>
              <a:pPr defTabSz="91437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/>
          </a:p>
        </p:txBody>
      </p:sp>
      <p:sp>
        <p:nvSpPr>
          <p:cNvPr id="1031" name="Text Box 15"/>
          <p:cNvSpPr txBox="1">
            <a:spLocks noChangeArrowheads="1"/>
          </p:cNvSpPr>
          <p:nvPr userDrawn="1"/>
        </p:nvSpPr>
        <p:spPr bwMode="auto">
          <a:xfrm>
            <a:off x="7104210" y="4563709"/>
            <a:ext cx="1039067" cy="20005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8" tIns="45719" rIns="91438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700" smtClean="0">
                <a:solidFill>
                  <a:srgbClr val="58B638"/>
                </a:solidFill>
              </a:rPr>
              <a:t>www.osloregionen.no</a:t>
            </a:r>
          </a:p>
        </p:txBody>
      </p:sp>
    </p:spTree>
    <p:extLst>
      <p:ext uri="{BB962C8B-B14F-4D97-AF65-F5344CB8AC3E}">
        <p14:creationId xmlns:p14="http://schemas.microsoft.com/office/powerpoint/2010/main" val="309670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4598D"/>
          </a:solidFill>
          <a:latin typeface="Arial" charset="0"/>
          <a:ea typeface="ＭＳ Ｐゴシック" pitchFamily="48" charset="-128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+mn-ea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4598D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4598D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4598D"/>
          </a:solidFill>
          <a:latin typeface="+mn-lt"/>
          <a:ea typeface="+mn-ea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4598D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4598D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4767282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77A09-B5C9-B043-9EA2-AC9EEE72F33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82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26625-6543-1844-ABCF-3FA4FB2F13D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74CBE97-81FC-EF4B-AB31-4027C2DA94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30D189-A868-7E47-A649-A4A891DF70C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74CBE97-81FC-EF4B-AB31-4027C2DA94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2/28/2018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30D189-A868-7E47-A649-A4A891DF70C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3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45719" rIns="0" bIns="45719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45719" rIns="0" bIns="45719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BE97-81FC-EF4B-AB31-4027C2DA94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6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189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45719" rIns="0" bIns="45719" rtlCol="0" anchor="ctr">
            <a:norm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45719" rIns="0" bIns="45719" rtlCol="0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BE97-81FC-EF4B-AB31-4027C2DA94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D189-A868-7E47-A649-A4A891DF70C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1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  <p:sldLayoutId id="2147483909" r:id="rId26"/>
    <p:sldLayoutId id="2147483910" r:id="rId27"/>
    <p:sldLayoutId id="2147483911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457189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11&amp;v=b_qqen243RI" TargetMode="Externa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7205" y="1632618"/>
            <a:ext cx="8229599" cy="1519454"/>
          </a:xfrm>
        </p:spPr>
        <p:txBody>
          <a:bodyPr>
            <a:normAutofit/>
          </a:bodyPr>
          <a:lstStyle/>
          <a:p>
            <a:r>
              <a:rPr lang="nb-NO" dirty="0"/>
              <a:t>Er Oslo og Østlandet kjent ute i den store verden?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Østlandskonferansen 2018</a:t>
            </a:r>
          </a:p>
        </p:txBody>
      </p:sp>
    </p:spTree>
    <p:extLst>
      <p:ext uri="{BB962C8B-B14F-4D97-AF65-F5344CB8AC3E}">
        <p14:creationId xmlns:p14="http://schemas.microsoft.com/office/powerpoint/2010/main" val="13223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85725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</a:rPr>
              <a:t>Vår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stedsmerkevare</a:t>
            </a:r>
            <a:r>
              <a:rPr lang="en-US" sz="4800" b="1" dirty="0" smtClean="0">
                <a:solidFill>
                  <a:schemeClr val="bg1"/>
                </a:solidFill>
              </a:rPr>
              <a:t>: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0" y="2114572"/>
            <a:ext cx="9861196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Oslo Region = Oslo</a:t>
            </a:r>
          </a:p>
        </p:txBody>
      </p:sp>
      <p:sp>
        <p:nvSpPr>
          <p:cNvPr id="3" name="Pil mot venstre og høyre 2"/>
          <p:cNvSpPr/>
          <p:nvPr/>
        </p:nvSpPr>
        <p:spPr>
          <a:xfrm>
            <a:off x="5917997" y="2618842"/>
            <a:ext cx="848563" cy="285292"/>
          </a:xfrm>
          <a:prstGeom prst="left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18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>
                <a:solidFill>
                  <a:prstClr val="black"/>
                </a:solidFill>
              </a:rPr>
              <a:pPr/>
              <a:t>11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27" y="0"/>
            <a:ext cx="4367174" cy="306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4000" dirty="0">
                <a:solidFill>
                  <a:schemeClr val="accent3"/>
                </a:solidFill>
                <a:latin typeface="Arial Black" panose="020B0A04020102020204" pitchFamily="34" charset="0"/>
              </a:rPr>
              <a:t>Fortelle om Osloregionen internasjonalt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511640"/>
              </p:ext>
            </p:extLst>
          </p:nvPr>
        </p:nvGraphicFramePr>
        <p:xfrm>
          <a:off x="95003" y="1603168"/>
          <a:ext cx="8942119" cy="2599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37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6157" y="10633"/>
            <a:ext cx="7965831" cy="857250"/>
          </a:xfrm>
        </p:spPr>
        <p:txBody>
          <a:bodyPr>
            <a:normAutofit/>
          </a:bodyPr>
          <a:lstStyle/>
          <a:p>
            <a:r>
              <a:rPr lang="nb-NO" sz="3200" b="1" dirty="0">
                <a:solidFill>
                  <a:schemeClr val="accent3"/>
                </a:solidFill>
                <a:latin typeface="Arial Black" panose="020B0A04020102020204" pitchFamily="34" charset="0"/>
                <a:ea typeface="+mn-ea"/>
                <a:cs typeface="+mn-cs"/>
              </a:rPr>
              <a:t>Place brand </a:t>
            </a:r>
            <a:r>
              <a:rPr lang="nb-NO" sz="3200" b="1" dirty="0" err="1">
                <a:solidFill>
                  <a:schemeClr val="accent3"/>
                </a:solidFill>
                <a:latin typeface="Arial Black" panose="020B0A04020102020204" pitchFamily="34" charset="0"/>
                <a:ea typeface="+mn-ea"/>
                <a:cs typeface="+mn-cs"/>
              </a:rPr>
              <a:t>scope</a:t>
            </a:r>
            <a:endParaRPr lang="nb-NO" sz="3200" b="1" dirty="0">
              <a:solidFill>
                <a:schemeClr val="accent3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" y="867908"/>
            <a:ext cx="9125070" cy="36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91070" y="464771"/>
            <a:ext cx="8484758" cy="857250"/>
          </a:xfrm>
        </p:spPr>
        <p:txBody>
          <a:bodyPr vert="horz" lIns="0" tIns="45719" rIns="0" bIns="45719" rtlCol="0" anchor="ctr">
            <a:noAutofit/>
          </a:bodyPr>
          <a:lstStyle/>
          <a:p>
            <a:r>
              <a:rPr lang="nb-NO" sz="2400" b="1" dirty="0"/>
              <a:t>Områder vi må jobbe med for å styrke Osloregionens posisjon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6" y="3369321"/>
            <a:ext cx="8629617" cy="106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5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0816" y="0"/>
            <a:ext cx="12677157" cy="52199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76" y="3333118"/>
            <a:ext cx="762285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000375"/>
            <a:ext cx="313182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933450" y="561975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4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Digital verktøykasse</a:t>
            </a:r>
            <a:endParaRPr lang="nb-NO" sz="4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2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Great Escape: 5 mill. visninger på </a:t>
            </a:r>
            <a:r>
              <a:rPr lang="nb-NO" dirty="0" err="1" smtClean="0"/>
              <a:t>Facebook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67" y="1200150"/>
            <a:ext cx="5550665" cy="3135313"/>
          </a:xfr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54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Table</a:t>
            </a:r>
            <a:r>
              <a:rPr lang="nb-NO" dirty="0" smtClean="0"/>
              <a:t> tales: Vestfold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17</a:t>
            </a:fld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467293" y="2041451"/>
            <a:ext cx="6156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2"/>
              </a:rPr>
              <a:t>https://</a:t>
            </a:r>
            <a:r>
              <a:rPr lang="nb-NO" dirty="0" smtClean="0">
                <a:hlinkClick r:id="rId2"/>
              </a:rPr>
              <a:t>www.youtube.com/watch?time_continue=11&amp;v=b_qqen243RI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97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28626" y="415128"/>
            <a:ext cx="3448050" cy="3517508"/>
          </a:xfrm>
          <a:noFill/>
          <a:ln/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b-NO" sz="1800" b="1" kern="1200" dirty="0" smtClean="0">
                <a:latin typeface="Arial Narrow" panose="020B0606020202030204" pitchFamily="34" charset="0"/>
                <a:ea typeface="ＭＳ Ｐゴシック" pitchFamily="34" charset="-128"/>
              </a:rPr>
              <a:t>Samarbeidsalliansen Osloregionen:</a:t>
            </a:r>
          </a:p>
          <a:p>
            <a:pPr marL="0" indent="0">
              <a:buNone/>
              <a:defRPr/>
            </a:pPr>
            <a:endParaRPr lang="nb-NO" sz="1400" b="1" u="sng" kern="1200" dirty="0" smtClean="0">
              <a:latin typeface="Arial Narrow" panose="020B0606020202030204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b-NO" sz="1800" b="1" kern="1200" dirty="0" smtClean="0">
                <a:latin typeface="Arial Narrow" panose="020B0606020202030204" pitchFamily="34" charset="0"/>
                <a:ea typeface="ＭＳ Ｐゴシック" pitchFamily="34" charset="-128"/>
              </a:rPr>
              <a:t>Omfatter 79 </a:t>
            </a:r>
            <a:r>
              <a:rPr lang="nb-NO" sz="1800" b="1" kern="1200" dirty="0">
                <a:latin typeface="Arial Narrow" panose="020B0606020202030204" pitchFamily="34" charset="0"/>
                <a:ea typeface="ＭＳ Ｐゴシック" pitchFamily="34" charset="-128"/>
              </a:rPr>
              <a:t>kommuner (inkl. Oslo), </a:t>
            </a:r>
            <a:r>
              <a:rPr lang="nb-NO" sz="1800" b="1" kern="1200" dirty="0" smtClean="0">
                <a:latin typeface="Arial Narrow" panose="020B0606020202030204" pitchFamily="34" charset="0"/>
                <a:ea typeface="ＭＳ Ｐゴシック" pitchFamily="34" charset="-128"/>
              </a:rPr>
              <a:t>5 </a:t>
            </a:r>
            <a:r>
              <a:rPr lang="nb-NO" sz="1800" b="1" kern="1200" dirty="0">
                <a:latin typeface="Arial Narrow" panose="020B0606020202030204" pitchFamily="34" charset="0"/>
                <a:ea typeface="ＭＳ Ｐゴシック" pitchFamily="34" charset="-128"/>
              </a:rPr>
              <a:t>fylkeskommuner- totalt </a:t>
            </a:r>
            <a:r>
              <a:rPr lang="nb-NO" sz="1800" b="1" kern="1200" dirty="0" smtClean="0">
                <a:latin typeface="Arial Narrow" panose="020B0606020202030204" pitchFamily="34" charset="0"/>
                <a:ea typeface="ＭＳ Ｐゴシック" pitchFamily="34" charset="-128"/>
              </a:rPr>
              <a:t>2,3 </a:t>
            </a:r>
            <a:r>
              <a:rPr lang="nb-NO" sz="1800" b="1" kern="1200" dirty="0">
                <a:latin typeface="Arial Narrow" panose="020B0606020202030204" pitchFamily="34" charset="0"/>
                <a:ea typeface="ＭＳ Ｐゴシック" pitchFamily="34" charset="-128"/>
              </a:rPr>
              <a:t>millioner innbyggere. </a:t>
            </a:r>
            <a:endParaRPr lang="nb-NO" sz="1800" b="1" kern="1200" dirty="0" smtClean="0">
              <a:latin typeface="Arial Narrow" panose="020B0606020202030204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b-NO" sz="1800" b="1" kern="1200" dirty="0" smtClean="0">
                <a:latin typeface="Arial Narrow" panose="020B0606020202030204" pitchFamily="34" charset="0"/>
                <a:ea typeface="ＭＳ Ｐゴシック" pitchFamily="34" charset="-128"/>
              </a:rPr>
              <a:t>Formål: </a:t>
            </a:r>
            <a:r>
              <a:rPr lang="nb-NO" sz="1800" b="1" kern="1200" dirty="0" smtClean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34" charset="-128"/>
              </a:rPr>
              <a:t>Styrke </a:t>
            </a:r>
            <a:r>
              <a:rPr lang="nb-NO" sz="1800" b="1" kern="1200" dirty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34" charset="-128"/>
              </a:rPr>
              <a:t>Osloregionen som en konkurransedyktig og bærekraftig region i Europa</a:t>
            </a:r>
            <a:r>
              <a:rPr lang="nb-NO" sz="1800" b="1" kern="1200" dirty="0" smtClean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34" charset="-128"/>
              </a:rPr>
              <a:t>.</a:t>
            </a:r>
            <a:endParaRPr lang="nb-NO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7" y="0"/>
            <a:ext cx="5267324" cy="5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4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b="1" dirty="0" smtClean="0"/>
              <a:t>Oljedrevet økonomi høy vekst                   lav arbeidsledighet</a:t>
            </a:r>
          </a:p>
          <a:p>
            <a:endParaRPr lang="nb-NO" b="1" dirty="0" smtClean="0"/>
          </a:p>
          <a:p>
            <a:r>
              <a:rPr lang="nb-NO" b="1" dirty="0" smtClean="0"/>
              <a:t>Trenger vi bry oss om hvor kjent vi er i verden?</a:t>
            </a:r>
          </a:p>
          <a:p>
            <a:endParaRPr lang="nb-NO" b="1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10" y="1063227"/>
            <a:ext cx="6008261" cy="318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400" dirty="0" smtClean="0"/>
              <a:t>Utgangspunktet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3180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3050" cy="5143500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395558" y="2193709"/>
            <a:ext cx="184731" cy="36933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6234549" y="1033725"/>
            <a:ext cx="2452253" cy="3135169"/>
          </a:xfrm>
        </p:spPr>
        <p:txBody>
          <a:bodyPr>
            <a:normAutofit fontScale="85000" lnSpcReduction="10000"/>
          </a:bodyPr>
          <a:lstStyle/>
          <a:p>
            <a:r>
              <a:rPr lang="nb-NO" sz="2000" b="1" dirty="0" smtClean="0"/>
              <a:t>Østlandet og Osloregionen behøver:</a:t>
            </a:r>
          </a:p>
          <a:p>
            <a:endParaRPr lang="nb-NO" sz="2000" b="1" dirty="0" smtClean="0"/>
          </a:p>
          <a:p>
            <a:r>
              <a:rPr lang="nb-NO" sz="2000" dirty="0" smtClean="0"/>
              <a:t>Nye investeringer</a:t>
            </a:r>
          </a:p>
          <a:p>
            <a:r>
              <a:rPr lang="nb-NO" sz="2000" dirty="0" smtClean="0"/>
              <a:t>Beholde eksisterende investeringer</a:t>
            </a:r>
          </a:p>
          <a:p>
            <a:r>
              <a:rPr lang="nb-NO" sz="2000" dirty="0" err="1" smtClean="0"/>
              <a:t>Talenter</a:t>
            </a:r>
            <a:endParaRPr lang="nb-NO" sz="2000" dirty="0" smtClean="0"/>
          </a:p>
          <a:p>
            <a:r>
              <a:rPr lang="nb-NO" sz="2000" dirty="0" smtClean="0"/>
              <a:t>Besøkende</a:t>
            </a:r>
          </a:p>
          <a:p>
            <a:endParaRPr lang="nb-NO" sz="2000" dirty="0"/>
          </a:p>
          <a:p>
            <a:r>
              <a:rPr lang="nb-NO" sz="2000" b="1" dirty="0" smtClean="0"/>
              <a:t>Få velger oss ved en tilfeldighet!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0" b="11100"/>
          <a:stretch/>
        </p:blipFill>
        <p:spPr bwMode="auto">
          <a:xfrm>
            <a:off x="-728226" y="0"/>
            <a:ext cx="6605151" cy="520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0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6</a:t>
            </a:fld>
            <a:endParaRPr lang="nb-NO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299203"/>
              </p:ext>
            </p:extLst>
          </p:nvPr>
        </p:nvGraphicFramePr>
        <p:xfrm>
          <a:off x="550068" y="382772"/>
          <a:ext cx="8043863" cy="5013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663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 smtClean="0"/>
              <a:t>Vi er ganske ukjente….</a:t>
            </a:r>
            <a:endParaRPr lang="nb-NO" sz="3200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IESE Business School: Oslo is </a:t>
            </a:r>
            <a:r>
              <a:rPr lang="en-US" dirty="0" smtClean="0"/>
              <a:t> a city whose </a:t>
            </a:r>
            <a:r>
              <a:rPr lang="en-US" dirty="0"/>
              <a:t>international reputation is not as strong as its local assets.</a:t>
            </a:r>
          </a:p>
          <a:p>
            <a:endParaRPr lang="en-US" dirty="0"/>
          </a:p>
          <a:p>
            <a:r>
              <a:rPr lang="en-US" dirty="0" smtClean="0"/>
              <a:t>Business </a:t>
            </a:r>
            <a:r>
              <a:rPr lang="en-US" dirty="0"/>
              <a:t>of Cities Ltd: Oslo is only included in half as many rankings compared to Stockholm and Copenhagen</a:t>
            </a:r>
          </a:p>
          <a:p>
            <a:endParaRPr lang="nb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r="888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Oslo </a:t>
            </a:r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performance</a:t>
            </a:r>
            <a:r>
              <a:rPr lang="nb-NO" dirty="0" smtClean="0"/>
              <a:t> and global </a:t>
            </a:r>
            <a:r>
              <a:rPr lang="nb-NO" dirty="0" err="1" smtClean="0"/>
              <a:t>perception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D189-A868-7E47-A649-A4A891DF70CF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Oslo has a </a:t>
            </a:r>
            <a:r>
              <a:rPr lang="en-US" dirty="0" smtClean="0"/>
              <a:t>fast maturing </a:t>
            </a:r>
            <a:r>
              <a:rPr lang="en-US" dirty="0"/>
              <a:t>eco-system for innovation, home </a:t>
            </a:r>
            <a:r>
              <a:rPr lang="en-US" dirty="0" smtClean="0"/>
              <a:t>not just </a:t>
            </a:r>
            <a:r>
              <a:rPr lang="en-US" dirty="0"/>
              <a:t>to anchor firms and investors </a:t>
            </a:r>
            <a:r>
              <a:rPr lang="en-US" dirty="0" smtClean="0"/>
              <a:t>but to hundreds </a:t>
            </a:r>
            <a:r>
              <a:rPr lang="en-US" dirty="0"/>
              <a:t>of start-ups, more than </a:t>
            </a:r>
            <a:r>
              <a:rPr lang="en-US" dirty="0" smtClean="0"/>
              <a:t>50 incubators and accelerators</a:t>
            </a:r>
            <a:r>
              <a:rPr lang="en-US" dirty="0"/>
              <a:t>, as well </a:t>
            </a:r>
            <a:r>
              <a:rPr lang="en-US" dirty="0" smtClean="0"/>
              <a:t>as nearly </a:t>
            </a:r>
            <a:r>
              <a:rPr lang="en-US" dirty="0"/>
              <a:t>30 </a:t>
            </a:r>
            <a:r>
              <a:rPr lang="en-US" dirty="0" err="1" smtClean="0"/>
              <a:t>recognised</a:t>
            </a:r>
            <a:r>
              <a:rPr lang="en-US" dirty="0" smtClean="0"/>
              <a:t> co-working </a:t>
            </a:r>
            <a:r>
              <a:rPr lang="en-US" dirty="0"/>
              <a:t>spaces</a:t>
            </a:r>
            <a:endParaRPr lang="nb-NO" dirty="0"/>
          </a:p>
        </p:txBody>
      </p:sp>
      <p:pic>
        <p:nvPicPr>
          <p:cNvPr id="1026" name="Picture 2" descr="C:\Users\byr23955\Desktop\HoverSnap_v08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8" y="2074278"/>
            <a:ext cx="5813969" cy="11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329184" y="3789274"/>
            <a:ext cx="31894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i="1" dirty="0" smtClean="0"/>
              <a:t>Kilde: State </a:t>
            </a:r>
            <a:r>
              <a:rPr lang="nb-NO" sz="1050" i="1" dirty="0" err="1" smtClean="0"/>
              <a:t>of</a:t>
            </a:r>
            <a:r>
              <a:rPr lang="nb-NO" sz="1050" i="1" dirty="0" smtClean="0"/>
              <a:t> </a:t>
            </a:r>
            <a:r>
              <a:rPr lang="nb-NO" sz="1050" i="1" dirty="0" err="1" smtClean="0"/>
              <a:t>the</a:t>
            </a:r>
            <a:r>
              <a:rPr lang="nb-NO" sz="1050" i="1" dirty="0" smtClean="0"/>
              <a:t> city 2017, Business </a:t>
            </a:r>
            <a:r>
              <a:rPr lang="nb-NO" sz="1050" i="1" dirty="0" err="1" smtClean="0"/>
              <a:t>of</a:t>
            </a:r>
            <a:r>
              <a:rPr lang="nb-NO" sz="1050" i="1" dirty="0" smtClean="0"/>
              <a:t> </a:t>
            </a:r>
            <a:r>
              <a:rPr lang="nb-NO" sz="1050" i="1" dirty="0" err="1" smtClean="0"/>
              <a:t>cities</a:t>
            </a:r>
            <a:r>
              <a:rPr lang="nb-NO" sz="1050" i="1" dirty="0" smtClean="0"/>
              <a:t> </a:t>
            </a:r>
            <a:r>
              <a:rPr lang="nb-NO" sz="1050" i="1" dirty="0" err="1" smtClean="0"/>
              <a:t>ltd</a:t>
            </a:r>
            <a:endParaRPr lang="nb-NO" sz="1050" i="1" dirty="0"/>
          </a:p>
        </p:txBody>
      </p:sp>
    </p:spTree>
    <p:extLst>
      <p:ext uri="{BB962C8B-B14F-4D97-AF65-F5344CB8AC3E}">
        <p14:creationId xmlns:p14="http://schemas.microsoft.com/office/powerpoint/2010/main" val="13750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2531" y="215798"/>
            <a:ext cx="8129459" cy="857250"/>
          </a:xfrm>
        </p:spPr>
        <p:txBody>
          <a:bodyPr vert="horz" lIns="0" tIns="45719" rIns="0" bIns="45719" rtlCol="0" anchor="ctr">
            <a:noAutofit/>
          </a:bodyPr>
          <a:lstStyle/>
          <a:p>
            <a:r>
              <a:rPr lang="nb-NO" sz="5400" dirty="0"/>
              <a:t>Stedet som merkevare</a:t>
            </a:r>
            <a:r>
              <a:rPr lang="nb-NO" sz="5400" dirty="0" smtClean="0"/>
              <a:t>:</a:t>
            </a:r>
            <a:endParaRPr lang="nb-NO" sz="54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3876" y="1314476"/>
            <a:ext cx="3601557" cy="270997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06519">
              <a:buFont typeface="Wingdings" panose="05000000000000000000" pitchFamily="2" charset="2"/>
              <a:buChar char="§"/>
              <a:defRPr/>
            </a:pPr>
            <a:r>
              <a:rPr lang="nb-NO" sz="2700" b="1" kern="1200" dirty="0" smtClean="0">
                <a:latin typeface="Arial Narrow" panose="020B0606020202030204" pitchFamily="34" charset="0"/>
                <a:ea typeface="ＭＳ Ｐゴシック" pitchFamily="34" charset="-128"/>
              </a:rPr>
              <a:t>‘Merkevaren’ er ikke et enkelt slagord eller en logo – men stedet i seg selv. </a:t>
            </a:r>
          </a:p>
          <a:p>
            <a:pPr marL="406519">
              <a:buFont typeface="Wingdings" panose="05000000000000000000" pitchFamily="2" charset="2"/>
              <a:buChar char="§"/>
              <a:defRPr/>
            </a:pPr>
            <a:r>
              <a:rPr lang="nb-NO" sz="2700" b="1" kern="1200" dirty="0" smtClean="0">
                <a:latin typeface="Arial Narrow" panose="020B0606020202030204" pitchFamily="34" charset="0"/>
                <a:ea typeface="ＭＳ Ｐゴシック" pitchFamily="34" charset="-128"/>
              </a:rPr>
              <a:t>«Fortellingen» om Osloregionen</a:t>
            </a:r>
            <a:endParaRPr lang="nb-NO" sz="2700" b="1" kern="1200" dirty="0"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33" y="1314474"/>
            <a:ext cx="4826669" cy="270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1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loregionen_ Blå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sloregionen_ Grønn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sloregionen_ Rød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sloregionen_ Rød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sloregionen_ Grønn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sloregionen_ Grønn">
  <a:themeElements>
    <a:clrScheme name="Osloregionen">
      <a:dk1>
        <a:sysClr val="windowText" lastClr="000000"/>
      </a:dk1>
      <a:lt1>
        <a:sysClr val="window" lastClr="FFFFFF"/>
      </a:lt1>
      <a:dk2>
        <a:srgbClr val="053986"/>
      </a:dk2>
      <a:lt2>
        <a:srgbClr val="FAEDE0"/>
      </a:lt2>
      <a:accent1>
        <a:srgbClr val="118CD9"/>
      </a:accent1>
      <a:accent2>
        <a:srgbClr val="128E41"/>
      </a:accent2>
      <a:accent3>
        <a:srgbClr val="E03B24"/>
      </a:accent3>
      <a:accent4>
        <a:srgbClr val="F9ECDE"/>
      </a:accent4>
      <a:accent5>
        <a:srgbClr val="053986"/>
      </a:accent5>
      <a:accent6>
        <a:srgbClr val="16692C"/>
      </a:accent6>
      <a:hlink>
        <a:srgbClr val="881B13"/>
      </a:hlink>
      <a:folHlink>
        <a:srgbClr val="881B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293</Words>
  <Application>Microsoft Office PowerPoint</Application>
  <PresentationFormat>Skjermfremvisning (16:9)</PresentationFormat>
  <Paragraphs>61</Paragraphs>
  <Slides>18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8</vt:i4>
      </vt:variant>
      <vt:variant>
        <vt:lpstr>Lysbildetitler</vt:lpstr>
      </vt:variant>
      <vt:variant>
        <vt:i4>18</vt:i4>
      </vt:variant>
    </vt:vector>
  </HeadingPairs>
  <TitlesOfParts>
    <vt:vector size="32" baseType="lpstr">
      <vt:lpstr>ＭＳ Ｐゴシック</vt:lpstr>
      <vt:lpstr>Arial</vt:lpstr>
      <vt:lpstr>Arial Black</vt:lpstr>
      <vt:lpstr>Arial Narrow</vt:lpstr>
      <vt:lpstr>Calibri</vt:lpstr>
      <vt:lpstr>Wingdings</vt:lpstr>
      <vt:lpstr>Osloregionen_ Blå</vt:lpstr>
      <vt:lpstr>Osloregionen_ Grønn</vt:lpstr>
      <vt:lpstr>4_Blank Presentation</vt:lpstr>
      <vt:lpstr>1_Office-tema</vt:lpstr>
      <vt:lpstr>1_Osloregionen_ Rød</vt:lpstr>
      <vt:lpstr>Osloregionen_ Rød</vt:lpstr>
      <vt:lpstr>1_Osloregionen_ Grønn</vt:lpstr>
      <vt:lpstr>2_Osloregionen_ Grønn</vt:lpstr>
      <vt:lpstr>Er Oslo og Østlandet kjent ute i den store verden?</vt:lpstr>
      <vt:lpstr>PowerPoint-presentasjon</vt:lpstr>
      <vt:lpstr>Utgangspunktet</vt:lpstr>
      <vt:lpstr>PowerPoint-presentasjon</vt:lpstr>
      <vt:lpstr>PowerPoint-presentasjon</vt:lpstr>
      <vt:lpstr>PowerPoint-presentasjon</vt:lpstr>
      <vt:lpstr>Vi er ganske ukjente….</vt:lpstr>
      <vt:lpstr>Oslo innovation performance and global perception</vt:lpstr>
      <vt:lpstr>Stedet som merkevare:</vt:lpstr>
      <vt:lpstr>Vår stedsmerkevare:</vt:lpstr>
      <vt:lpstr>PowerPoint-presentasjon</vt:lpstr>
      <vt:lpstr>Fortelle om Osloregionen internasjonalt</vt:lpstr>
      <vt:lpstr>Place brand scope</vt:lpstr>
      <vt:lpstr>Områder vi må jobbe med for å styrke Osloregionens posisjon</vt:lpstr>
      <vt:lpstr>PowerPoint-presentasjon</vt:lpstr>
      <vt:lpstr>The Great Escape: 5 mill. visninger på Facebook</vt:lpstr>
      <vt:lpstr>Table tales: Vestfold</vt:lpstr>
      <vt:lpstr>PowerPoint-presentasjon</vt:lpstr>
    </vt:vector>
  </TitlesOfParts>
  <Company>Honningfabrikken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  Brum</dc:creator>
  <cp:lastModifiedBy>Jon Petter Arntzen</cp:lastModifiedBy>
  <cp:revision>127</cp:revision>
  <dcterms:created xsi:type="dcterms:W3CDTF">2017-01-19T09:09:35Z</dcterms:created>
  <dcterms:modified xsi:type="dcterms:W3CDTF">2018-02-28T11:58:09Z</dcterms:modified>
</cp:coreProperties>
</file>