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127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teltekst"/>
          <p:cNvSpPr txBox="1">
            <a:spLocks noGrp="1"/>
          </p:cNvSpPr>
          <p:nvPr>
            <p:ph type="title"/>
          </p:nvPr>
        </p:nvSpPr>
        <p:spPr>
          <a:xfrm>
            <a:off x="1270000" y="1689100"/>
            <a:ext cx="10464800" cy="34671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Titteltekst</a:t>
            </a:r>
          </a:p>
        </p:txBody>
      </p:sp>
      <p:sp>
        <p:nvSpPr>
          <p:cNvPr id="1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1816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«Skriv et sitat her.»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200"/>
            <a:ext cx="104648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«Skriv et sitat her.»</a:t>
            </a:r>
          </a:p>
        </p:txBody>
      </p:sp>
      <p:sp>
        <p:nvSpPr>
          <p:cNvPr id="94" name="– Johnny Appleseed"/>
          <p:cNvSpPr txBox="1">
            <a:spLocks noGrp="1"/>
          </p:cNvSpPr>
          <p:nvPr>
            <p:ph type="body" sz="quarter" idx="14"/>
          </p:nvPr>
        </p:nvSpPr>
        <p:spPr>
          <a:xfrm>
            <a:off x="1270000" y="6362700"/>
            <a:ext cx="104648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r>
              <a:t>– Johnny Appleseed</a:t>
            </a:r>
          </a:p>
        </p:txBody>
      </p:sp>
      <p:sp>
        <p:nvSpPr>
          <p:cNvPr id="95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Bild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e"/>
          <p:cNvSpPr>
            <a:spLocks noGrp="1"/>
          </p:cNvSpPr>
          <p:nvPr>
            <p:ph type="pic" sz="half" idx="13"/>
          </p:nvPr>
        </p:nvSpPr>
        <p:spPr>
          <a:xfrm>
            <a:off x="1573807" y="1421425"/>
            <a:ext cx="9855201" cy="514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teltekst"/>
          <p:cNvSpPr txBox="1">
            <a:spLocks noGrp="1"/>
          </p:cNvSpPr>
          <p:nvPr>
            <p:ph type="title"/>
          </p:nvPr>
        </p:nvSpPr>
        <p:spPr>
          <a:xfrm>
            <a:off x="1270000" y="6680200"/>
            <a:ext cx="10464800" cy="1270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r>
              <a:t>Titteltekst</a:t>
            </a:r>
          </a:p>
        </p:txBody>
      </p:sp>
      <p:sp>
        <p:nvSpPr>
          <p:cNvPr id="22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835900"/>
            <a:ext cx="10464800" cy="146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3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teltekst"/>
          <p:cNvSpPr txBox="1">
            <a:spLocks noGrp="1"/>
          </p:cNvSpPr>
          <p:nvPr>
            <p:ph type="title"/>
          </p:nvPr>
        </p:nvSpPr>
        <p:spPr>
          <a:xfrm>
            <a:off x="1270000" y="3289300"/>
            <a:ext cx="10464800" cy="3175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Titteltekst</a:t>
            </a:r>
          </a:p>
        </p:txBody>
      </p:sp>
      <p:sp>
        <p:nvSpPr>
          <p:cNvPr id="3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ilde"/>
          <p:cNvSpPr>
            <a:spLocks noGrp="1"/>
          </p:cNvSpPr>
          <p:nvPr>
            <p:ph type="pic" sz="half" idx="13"/>
          </p:nvPr>
        </p:nvSpPr>
        <p:spPr>
          <a:xfrm>
            <a:off x="6775450" y="1408083"/>
            <a:ext cx="4673600" cy="69723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teltekst"/>
          <p:cNvSpPr txBox="1">
            <a:spLocks noGrp="1"/>
          </p:cNvSpPr>
          <p:nvPr>
            <p:ph type="title"/>
          </p:nvPr>
        </p:nvSpPr>
        <p:spPr>
          <a:xfrm>
            <a:off x="965200" y="1397000"/>
            <a:ext cx="5600700" cy="4038600"/>
          </a:xfrm>
          <a:prstGeom prst="rect">
            <a:avLst/>
          </a:prstGeom>
        </p:spPr>
        <p:txBody>
          <a:bodyPr anchor="b"/>
          <a:lstStyle>
            <a:lvl1pPr algn="ctr">
              <a:defRPr sz="6800"/>
            </a:lvl1pPr>
          </a:lstStyle>
          <a:p>
            <a:r>
              <a:t>Titteltekst</a:t>
            </a:r>
          </a:p>
        </p:txBody>
      </p:sp>
      <p:sp>
        <p:nvSpPr>
          <p:cNvPr id="40" name="Brødtekst nivå én…"/>
          <p:cNvSpPr txBox="1">
            <a:spLocks noGrp="1"/>
          </p:cNvSpPr>
          <p:nvPr>
            <p:ph type="body" sz="quarter" idx="1"/>
          </p:nvPr>
        </p:nvSpPr>
        <p:spPr>
          <a:xfrm>
            <a:off x="965200" y="5448300"/>
            <a:ext cx="5600700" cy="293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228600" algn="ctr">
              <a:spcBef>
                <a:spcPts val="0"/>
              </a:spcBef>
              <a:buSzTx/>
              <a:buNone/>
              <a:defRPr sz="3600"/>
            </a:lvl2pPr>
            <a:lvl3pPr marL="0" indent="457200" algn="ctr">
              <a:spcBef>
                <a:spcPts val="0"/>
              </a:spcBef>
              <a:buSzTx/>
              <a:buNone/>
              <a:defRPr sz="3600"/>
            </a:lvl3pPr>
            <a:lvl4pPr marL="0" indent="685800" algn="ctr">
              <a:spcBef>
                <a:spcPts val="0"/>
              </a:spcBef>
              <a:buSzTx/>
              <a:buNone/>
              <a:defRPr sz="3600"/>
            </a:lvl4pPr>
            <a:lvl5pPr marL="0" indent="91440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1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Titteltekst</a:t>
            </a:r>
          </a:p>
        </p:txBody>
      </p:sp>
      <p:sp>
        <p:nvSpPr>
          <p:cNvPr id="49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Titteltekst</a:t>
            </a:r>
          </a:p>
        </p:txBody>
      </p:sp>
      <p:sp>
        <p:nvSpPr>
          <p:cNvPr id="57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5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Bilde"/>
          <p:cNvSpPr>
            <a:spLocks noGrp="1"/>
          </p:cNvSpPr>
          <p:nvPr>
            <p:ph type="pic" sz="half" idx="13"/>
          </p:nvPr>
        </p:nvSpPr>
        <p:spPr>
          <a:xfrm>
            <a:off x="6731000" y="2857500"/>
            <a:ext cx="5003800" cy="5588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teltek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Titteltekst</a:t>
            </a:r>
          </a:p>
        </p:txBody>
      </p:sp>
      <p:sp>
        <p:nvSpPr>
          <p:cNvPr id="67" name="Brødtekst nivå én…"/>
          <p:cNvSpPr txBox="1">
            <a:spLocks noGrp="1"/>
          </p:cNvSpPr>
          <p:nvPr>
            <p:ph type="body" sz="half" idx="1"/>
          </p:nvPr>
        </p:nvSpPr>
        <p:spPr>
          <a:xfrm>
            <a:off x="1270000" y="2819400"/>
            <a:ext cx="5016500" cy="5651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2800"/>
              </a:spcBef>
              <a:buBlip>
                <a:blip r:embed="rId2"/>
              </a:buBlip>
              <a:defRPr sz="3000"/>
            </a:lvl1pPr>
            <a:lvl2pPr marL="736600" indent="-368300">
              <a:spcBef>
                <a:spcPts val="2800"/>
              </a:spcBef>
              <a:buBlip>
                <a:blip r:embed="rId2"/>
              </a:buBlip>
              <a:defRPr sz="3000"/>
            </a:lvl2pPr>
            <a:lvl3pPr marL="1104900" indent="-368300">
              <a:spcBef>
                <a:spcPts val="2800"/>
              </a:spcBef>
              <a:buBlip>
                <a:blip r:embed="rId2"/>
              </a:buBlip>
              <a:defRPr sz="3000"/>
            </a:lvl3pPr>
            <a:lvl4pPr marL="1473200" indent="-368300">
              <a:spcBef>
                <a:spcPts val="2800"/>
              </a:spcBef>
              <a:buBlip>
                <a:blip r:embed="rId2"/>
              </a:buBlip>
              <a:defRPr sz="3000"/>
            </a:lvl4pPr>
            <a:lvl5pPr marL="1841500" indent="-368300">
              <a:spcBef>
                <a:spcPts val="2800"/>
              </a:spcBef>
              <a:buBlip>
                <a:blip r:embed="rId2"/>
              </a:buBlip>
              <a:defRPr sz="30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68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rødtekst nivå é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ilde"/>
          <p:cNvSpPr>
            <a:spLocks noGrp="1"/>
          </p:cNvSpPr>
          <p:nvPr>
            <p:ph type="pic" sz="quarter" idx="13"/>
          </p:nvPr>
        </p:nvSpPr>
        <p:spPr>
          <a:xfrm>
            <a:off x="7396540" y="812918"/>
            <a:ext cx="4660901" cy="298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Bilde"/>
          <p:cNvSpPr>
            <a:spLocks noGrp="1"/>
          </p:cNvSpPr>
          <p:nvPr>
            <p:ph type="pic" sz="quarter" idx="14"/>
          </p:nvPr>
        </p:nvSpPr>
        <p:spPr>
          <a:xfrm>
            <a:off x="7396540" y="4038718"/>
            <a:ext cx="4660901" cy="4864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Bilde"/>
          <p:cNvSpPr>
            <a:spLocks noGrp="1"/>
          </p:cNvSpPr>
          <p:nvPr>
            <p:ph type="pic" sz="half" idx="15"/>
          </p:nvPr>
        </p:nvSpPr>
        <p:spPr>
          <a:xfrm>
            <a:off x="952500" y="825500"/>
            <a:ext cx="6197600" cy="808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Lysbilde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rødtekst nivå én…"/>
          <p:cNvSpPr txBox="1">
            <a:spLocks noGrp="1"/>
          </p:cNvSpPr>
          <p:nvPr>
            <p:ph type="body" idx="1"/>
          </p:nvPr>
        </p:nvSpPr>
        <p:spPr>
          <a:xfrm>
            <a:off x="1270000" y="1168400"/>
            <a:ext cx="10464800" cy="741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" name="Titteltekst"/>
          <p:cNvSpPr txBox="1">
            <a:spLocks noGrp="1"/>
          </p:cNvSpPr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4" name="Lysbildenummer"/>
          <p:cNvSpPr txBox="1">
            <a:spLocks noGrp="1"/>
          </p:cNvSpPr>
          <p:nvPr>
            <p:ph type="sldNum" sz="quarter" idx="2"/>
          </p:nvPr>
        </p:nvSpPr>
        <p:spPr>
          <a:xfrm>
            <a:off x="6413090" y="9296399"/>
            <a:ext cx="171898" cy="457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l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2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9398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4097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18796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23495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28194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32893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37592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4229100" marR="0" indent="-469900" algn="l" defTabSz="584200" rtl="0" latinLnBrk="0">
        <a:lnSpc>
          <a:spcPct val="100000"/>
        </a:lnSpc>
        <a:spcBef>
          <a:spcPts val="3000"/>
        </a:spcBef>
        <a:spcAft>
          <a:spcPts val="0"/>
        </a:spcAft>
        <a:buClrTx/>
        <a:buSzPct val="25000"/>
        <a:buFontTx/>
        <a:buBlip>
          <a:blip r:embed="rId15"/>
        </a:buBlip>
        <a:tabLst/>
        <a:defRPr sz="3800" b="0" i="0" u="none" strike="noStrike" cap="none" spc="0" baseline="0">
          <a:ln>
            <a:noFill/>
          </a:ln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ostesam.no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Østlandssamarbeidet – viktig møteplass i 25 år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4781">
              <a:defRPr sz="5112"/>
            </a:lvl1pPr>
          </a:lstStyle>
          <a:p>
            <a:r>
              <a:t>Østlandssamarbeidet – viktig møteplass i 25 år!</a:t>
            </a:r>
          </a:p>
        </p:txBody>
      </p:sp>
      <p:pic>
        <p:nvPicPr>
          <p:cNvPr id="120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3805" y="2930873"/>
            <a:ext cx="6474289" cy="5978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l tider vel mange karar med høgt hårfeste! 🤔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08940">
              <a:defRPr sz="5040"/>
            </a:lvl1pPr>
          </a:lstStyle>
          <a:p>
            <a:r>
              <a:t>Til tider vel mange karar med høgt hårfeste! 🤔</a:t>
            </a:r>
          </a:p>
        </p:txBody>
      </p:sp>
      <p:pic>
        <p:nvPicPr>
          <p:cNvPr id="149" name="Bilde" descr="Bild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2401" y="3080349"/>
            <a:ext cx="9614718" cy="535248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Vegen vidare for ostesam.no"/>
          <p:cNvSpPr txBox="1">
            <a:spLocks noGrp="1"/>
          </p:cNvSpPr>
          <p:nvPr>
            <p:ph type="title"/>
          </p:nvPr>
        </p:nvSpPr>
        <p:spPr>
          <a:xfrm>
            <a:off x="1270000" y="496938"/>
            <a:ext cx="10464801" cy="2108201"/>
          </a:xfrm>
          <a:prstGeom prst="rect">
            <a:avLst/>
          </a:prstGeom>
        </p:spPr>
        <p:txBody>
          <a:bodyPr/>
          <a:lstStyle/>
          <a:p>
            <a:pPr defTabSz="525779">
              <a:defRPr sz="6479"/>
            </a:pPr>
            <a:r>
              <a:t>Vegen vidare for </a:t>
            </a:r>
            <a:r>
              <a:rPr u="sng">
                <a:hlinkClick r:id="rId2"/>
              </a:rPr>
              <a:t>ostesam.no</a:t>
            </a:r>
          </a:p>
        </p:txBody>
      </p:sp>
      <p:pic>
        <p:nvPicPr>
          <p:cNvPr id="152" name="Bilde" descr="Bild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413" y="2733883"/>
            <a:ext cx="7744495" cy="6425153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ppland retta blikket utover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8254">
              <a:defRPr sz="6264"/>
            </a:lvl1pPr>
          </a:lstStyle>
          <a:p>
            <a:r>
              <a:t>Oppland retta blikket utover!</a:t>
            </a:r>
          </a:p>
        </p:txBody>
      </p:sp>
      <p:pic>
        <p:nvPicPr>
          <p:cNvPr id="123" name="Bilde" descr="Bild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973" y="2691999"/>
            <a:ext cx="6595679" cy="3791099"/>
          </a:xfrm>
          <a:prstGeom prst="rect">
            <a:avLst/>
          </a:prstGeom>
        </p:spPr>
      </p:pic>
      <p:pic>
        <p:nvPicPr>
          <p:cNvPr id="124" name="Bilde" descr="Bild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2231" y="4771813"/>
            <a:ext cx="5284078" cy="437647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Ei tid trudde eg Inge var Østlands-samarbeidet!"/>
          <p:cNvSpPr txBox="1">
            <a:spLocks noGrp="1"/>
          </p:cNvSpPr>
          <p:nvPr>
            <p:ph type="ctrTitle"/>
          </p:nvPr>
        </p:nvSpPr>
        <p:spPr>
          <a:xfrm>
            <a:off x="1270000" y="1689100"/>
            <a:ext cx="4658538" cy="3352049"/>
          </a:xfrm>
          <a:prstGeom prst="rect">
            <a:avLst/>
          </a:prstGeom>
        </p:spPr>
        <p:txBody>
          <a:bodyPr/>
          <a:lstStyle>
            <a:lvl1pPr defTabSz="350520">
              <a:defRPr sz="4320"/>
            </a:lvl1pPr>
          </a:lstStyle>
          <a:p>
            <a:r>
              <a:t>Ei tid trudde eg Inge var Østlands-samarbeidet!</a:t>
            </a:r>
          </a:p>
        </p:txBody>
      </p:sp>
      <p:pic>
        <p:nvPicPr>
          <p:cNvPr id="127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3624" y="1593494"/>
            <a:ext cx="4584701" cy="7226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røn framtid, felles mål!"/>
          <p:cNvSpPr txBox="1">
            <a:spLocks noGrp="1"/>
          </p:cNvSpPr>
          <p:nvPr>
            <p:ph type="title"/>
          </p:nvPr>
        </p:nvSpPr>
        <p:spPr>
          <a:xfrm>
            <a:off x="1301750" y="635000"/>
            <a:ext cx="10464800" cy="2108200"/>
          </a:xfrm>
          <a:prstGeom prst="rect">
            <a:avLst/>
          </a:prstGeom>
        </p:spPr>
        <p:txBody>
          <a:bodyPr/>
          <a:lstStyle/>
          <a:p>
            <a:r>
              <a:t>Grøn framtid, felles mål!</a:t>
            </a:r>
          </a:p>
        </p:txBody>
      </p:sp>
      <p:pic>
        <p:nvPicPr>
          <p:cNvPr id="130" name="Bilde" descr="Bild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2080" y="2840859"/>
            <a:ext cx="8324140" cy="625777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amferdsel og InterCity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Samferdsel og InterCity!</a:t>
            </a:r>
          </a:p>
        </p:txBody>
      </p:sp>
      <p:pic>
        <p:nvPicPr>
          <p:cNvPr id="133" name="Bilde" descr="Bild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2436" y="2343159"/>
            <a:ext cx="8876137" cy="68874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io-økonomi, kultur, skule og ulv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9833">
              <a:defRPr sz="5544"/>
            </a:lvl1pPr>
          </a:lstStyle>
          <a:p>
            <a:r>
              <a:t>Bio-økonomi, kultur, skule og ulv</a:t>
            </a:r>
          </a:p>
        </p:txBody>
      </p:sp>
      <p:pic>
        <p:nvPicPr>
          <p:cNvPr id="136" name="Bilde" descr="Bild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15171" y="2614513"/>
            <a:ext cx="6974458" cy="657966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Ungdomen viser veg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Ungdomen viser veg!</a:t>
            </a:r>
          </a:p>
        </p:txBody>
      </p:sp>
      <p:pic>
        <p:nvPicPr>
          <p:cNvPr id="139" name="Bilde" descr="Bild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08078" y="2910539"/>
            <a:ext cx="7883465" cy="605050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Ansvarleg for hamnefesten i Hamburg i 2011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4781">
              <a:defRPr sz="5112"/>
            </a:lvl1pPr>
          </a:lstStyle>
          <a:p>
            <a:r>
              <a:t>Ansvarleg for hamnefesten i Hamburg i 2011!</a:t>
            </a:r>
          </a:p>
        </p:txBody>
      </p:sp>
      <p:pic>
        <p:nvPicPr>
          <p:cNvPr id="142" name="Bilde" descr="Bild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8350" y="4668373"/>
            <a:ext cx="6005892" cy="4449976"/>
          </a:xfrm>
          <a:prstGeom prst="rect">
            <a:avLst/>
          </a:prstGeom>
        </p:spPr>
      </p:pic>
      <p:pic>
        <p:nvPicPr>
          <p:cNvPr id="143" name="Bilde" descr="Bild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0384" y="2518120"/>
            <a:ext cx="6070588" cy="466573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Markeringen av 200 år for Kieltraktaten!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14781">
              <a:defRPr sz="5112"/>
            </a:lvl1pPr>
          </a:lstStyle>
          <a:p>
            <a:r>
              <a:t>Markeringen av 200 år for Kieltraktaten!</a:t>
            </a:r>
          </a:p>
        </p:txBody>
      </p:sp>
      <p:pic>
        <p:nvPicPr>
          <p:cNvPr id="146" name="Bilde" descr="Bild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0071" y="2850397"/>
            <a:ext cx="8951333" cy="599282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762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</Words>
  <Application>Microsoft Office PowerPoint</Application>
  <PresentationFormat>Egendefinert</PresentationFormat>
  <Paragraphs>11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4" baseType="lpstr">
      <vt:lpstr>Helvetica Neue</vt:lpstr>
      <vt:lpstr>Papyrus</vt:lpstr>
      <vt:lpstr>Parchment</vt:lpstr>
      <vt:lpstr>Østlandssamarbeidet – viktig møteplass i 25 år!</vt:lpstr>
      <vt:lpstr>Oppland retta blikket utover!</vt:lpstr>
      <vt:lpstr>Ei tid trudde eg Inge var Østlands-samarbeidet!</vt:lpstr>
      <vt:lpstr>Grøn framtid, felles mål!</vt:lpstr>
      <vt:lpstr>Samferdsel og InterCity!</vt:lpstr>
      <vt:lpstr>Bio-økonomi, kultur, skule og ulv</vt:lpstr>
      <vt:lpstr>Ungdomen viser veg!</vt:lpstr>
      <vt:lpstr>Ansvarleg for hamnefesten i Hamburg i 2011!</vt:lpstr>
      <vt:lpstr>Markeringen av 200 år for Kieltraktaten!</vt:lpstr>
      <vt:lpstr>Til tider vel mange karar med høgt hårfeste! 🤔</vt:lpstr>
      <vt:lpstr>Vegen vidare for ostesam.no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Østlandssamarbeidet – viktig møteplass i 25 år!</dc:title>
  <dc:creator>Jon Petter Arntzen</dc:creator>
  <cp:lastModifiedBy>Jon Petter Arntzen</cp:lastModifiedBy>
  <cp:revision>1</cp:revision>
  <dcterms:modified xsi:type="dcterms:W3CDTF">2018-03-17T16:33:59Z</dcterms:modified>
</cp:coreProperties>
</file>