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77" r:id="rId3"/>
    <p:sldId id="278" r:id="rId4"/>
    <p:sldId id="279" r:id="rId5"/>
    <p:sldId id="272" r:id="rId6"/>
    <p:sldId id="273" r:id="rId7"/>
    <p:sldId id="280" r:id="rId8"/>
  </p:sldIdLst>
  <p:sldSz cx="12192000" cy="6858000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913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04" userDrawn="1">
          <p15:clr>
            <a:srgbClr val="A4A3A4"/>
          </p15:clr>
        </p15:guide>
        <p15:guide id="7" pos="70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E82"/>
    <a:srgbClr val="7D6323"/>
    <a:srgbClr val="978439"/>
    <a:srgbClr val="897B47"/>
    <a:srgbClr val="E6E093"/>
    <a:srgbClr val="988237"/>
    <a:srgbClr val="887D47"/>
    <a:srgbClr val="0F0B61"/>
    <a:srgbClr val="1F187E"/>
    <a:srgbClr val="205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howGuides="1">
      <p:cViewPr varScale="1">
        <p:scale>
          <a:sx n="88" d="100"/>
          <a:sy n="88" d="100"/>
        </p:scale>
        <p:origin x="403" y="77"/>
      </p:cViewPr>
      <p:guideLst>
        <p:guide orient="horz" pos="2160"/>
        <p:guide orient="horz" pos="1003"/>
        <p:guide orient="horz" pos="913"/>
        <p:guide orient="horz" pos="3861"/>
        <p:guide pos="3840"/>
        <p:guide pos="604"/>
        <p:guide pos="70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25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24DE-A009-47EC-A994-2C17E4B067A3}" type="datetimeFigureOut">
              <a:rPr lang="nb-NO" smtClean="0"/>
              <a:t>28.02.2018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7869-2FA0-46F6-845B-C2F49CB8A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53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28.02.2018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96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ernati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DSS\2015\via Kord\Elementer fra Kord\Arkiv\KLD\KLD_grafiskelement_natur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73424"/>
            <a:ext cx="12215812" cy="3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433048" cy="288323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3"/>
            <a:ext cx="9433048" cy="288323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433704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Klima-</a:t>
            </a:r>
            <a:r>
              <a:rPr lang="nb-NO" sz="1300" baseline="0" noProof="0" dirty="0" smtClean="0"/>
              <a:t> og </a:t>
            </a:r>
            <a:r>
              <a:rPr lang="nb-NO" sz="1300" noProof="0" dirty="0" smtClean="0"/>
              <a:t/>
            </a:r>
            <a:br>
              <a:rPr lang="nb-NO" sz="1300" noProof="0" dirty="0" smtClean="0"/>
            </a:br>
            <a:r>
              <a:rPr lang="nb-NO" sz="1300" noProof="0" dirty="0" smtClean="0"/>
              <a:t>miljødepartementet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06779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14" hasCustomPrompt="1"/>
          </p:nvPr>
        </p:nvSpPr>
        <p:spPr>
          <a:xfrm>
            <a:off x="8820781" y="5904576"/>
            <a:ext cx="3359895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sz="11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300" dirty="0" smtClean="0"/>
              <a:t>© 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14" hasCustomPrompt="1"/>
          </p:nvPr>
        </p:nvSpPr>
        <p:spPr>
          <a:xfrm>
            <a:off x="8820781" y="5904576"/>
            <a:ext cx="3359895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sz="11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300" dirty="0" smtClean="0"/>
              <a:t>© 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ernati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DSS\2015\via Kord\Elementer fra Kord\Arkiv\KLD\KLD_grafiskelement_natur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73424"/>
            <a:ext cx="12215812" cy="3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Alternativ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324328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Klima-</a:t>
            </a:r>
            <a:r>
              <a:rPr lang="nb-NO" sz="1300" baseline="0" noProof="0" dirty="0" smtClean="0"/>
              <a:t> og </a:t>
            </a:r>
            <a:r>
              <a:rPr lang="nb-NO" sz="1300" noProof="0" dirty="0" smtClean="0"/>
              <a:t/>
            </a:r>
            <a:br>
              <a:rPr lang="nb-NO" sz="1300" noProof="0" dirty="0" smtClean="0"/>
            </a:br>
            <a:r>
              <a:rPr lang="nb-NO" sz="1300" noProof="0" dirty="0" smtClean="0"/>
              <a:t>miljødepartementet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61050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sk Startside Alternati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03" b="9299"/>
          <a:stretch/>
        </p:blipFill>
        <p:spPr bwMode="auto">
          <a:xfrm>
            <a:off x="2" y="-27384"/>
            <a:ext cx="1219199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253684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2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253684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Klima-</a:t>
            </a:r>
            <a:r>
              <a:rPr lang="nb-NO" sz="1300" baseline="0" noProof="0" dirty="0" smtClean="0"/>
              <a:t> og </a:t>
            </a:r>
            <a:r>
              <a:rPr lang="nb-NO" sz="1300" noProof="0" dirty="0" smtClean="0"/>
              <a:t/>
            </a:r>
            <a:br>
              <a:rPr lang="nb-NO" sz="1300" noProof="0" dirty="0" smtClean="0"/>
            </a:br>
            <a:r>
              <a:rPr lang="nb-NO" sz="1300" noProof="0" dirty="0" smtClean="0"/>
              <a:t>miljødepartementet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12732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ernati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03" b="9299"/>
          <a:stretch/>
        </p:blipFill>
        <p:spPr bwMode="auto">
          <a:xfrm>
            <a:off x="2" y="-27384"/>
            <a:ext cx="1219199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253684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2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253684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253684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Klima-</a:t>
            </a:r>
            <a:r>
              <a:rPr lang="nb-NO" sz="1300" baseline="0" noProof="0" dirty="0" smtClean="0"/>
              <a:t> og </a:t>
            </a:r>
            <a:r>
              <a:rPr lang="nb-NO" sz="1300" noProof="0" dirty="0" smtClean="0"/>
              <a:t/>
            </a:r>
            <a:br>
              <a:rPr lang="nb-NO" sz="1300" noProof="0" dirty="0" smtClean="0"/>
            </a:br>
            <a:r>
              <a:rPr lang="nb-NO" sz="1300" noProof="0" dirty="0" smtClean="0"/>
              <a:t>miljødepartementet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396648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m eg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</a:t>
            </a:r>
            <a:r>
              <a:rPr lang="nb-NO" sz="1200" baseline="0" dirty="0" smtClean="0"/>
              <a:t> 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Klima-</a:t>
            </a:r>
            <a:r>
              <a:rPr lang="nb-NO" sz="1300" baseline="0" noProof="0" dirty="0" smtClean="0"/>
              <a:t> og </a:t>
            </a:r>
            <a:r>
              <a:rPr lang="nb-NO" sz="1300" noProof="0" dirty="0" smtClean="0"/>
              <a:t/>
            </a:r>
            <a:br>
              <a:rPr lang="nb-NO" sz="1300" noProof="0" dirty="0" smtClean="0"/>
            </a:br>
            <a:r>
              <a:rPr lang="nb-NO" sz="1300" noProof="0" dirty="0" smtClean="0"/>
              <a:t>miljødepartementet</a:t>
            </a:r>
            <a:endParaRPr lang="nb-NO" sz="1300" noProof="0" dirty="0"/>
          </a:p>
        </p:txBody>
      </p:sp>
      <p:sp>
        <p:nvSpPr>
          <p:cNvPr id="14" name="Plassholder for tekst 5"/>
          <p:cNvSpPr>
            <a:spLocks noGrp="1"/>
          </p:cNvSpPr>
          <p:nvPr>
            <p:ph type="body" sz="quarter" idx="14" hasCustomPrompt="1"/>
          </p:nvPr>
        </p:nvSpPr>
        <p:spPr>
          <a:xfrm>
            <a:off x="8825790" y="6641976"/>
            <a:ext cx="3359895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sz="11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300" dirty="0" smtClean="0"/>
              <a:t>© 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164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Kapittel/tem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Kapittel /</a:t>
            </a:r>
            <a:r>
              <a:rPr lang="nb-NO" sz="1200" baseline="0" dirty="0" smtClean="0"/>
              <a:t> Temaside</a:t>
            </a:r>
            <a:endParaRPr lang="nb-NO" sz="1200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Klima-</a:t>
            </a:r>
            <a:r>
              <a:rPr lang="nb-NO" sz="1300" baseline="0" noProof="0" dirty="0" smtClean="0"/>
              <a:t> og </a:t>
            </a:r>
            <a:r>
              <a:rPr lang="nb-NO" sz="1300" noProof="0" dirty="0" smtClean="0"/>
              <a:t/>
            </a:r>
            <a:br>
              <a:rPr lang="nb-NO" sz="1300" noProof="0" dirty="0" smtClean="0"/>
            </a:br>
            <a:r>
              <a:rPr lang="nb-NO" sz="1300" noProof="0" dirty="0" smtClean="0"/>
              <a:t>miljødepartementet</a:t>
            </a:r>
            <a:endParaRPr lang="nb-NO" sz="1300" noProof="0" dirty="0"/>
          </a:p>
        </p:txBody>
      </p:sp>
      <p:sp>
        <p:nvSpPr>
          <p:cNvPr id="11" name="Plassholder for tekst 5"/>
          <p:cNvSpPr>
            <a:spLocks noGrp="1"/>
          </p:cNvSpPr>
          <p:nvPr>
            <p:ph type="body" sz="quarter" idx="14" hasCustomPrompt="1"/>
          </p:nvPr>
        </p:nvSpPr>
        <p:spPr>
          <a:xfrm>
            <a:off x="8832105" y="6641976"/>
            <a:ext cx="3359895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sz="11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300" dirty="0" smtClean="0"/>
              <a:t>© 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581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4" hasCustomPrompt="1"/>
          </p:nvPr>
        </p:nvSpPr>
        <p:spPr>
          <a:xfrm>
            <a:off x="8820781" y="5904576"/>
            <a:ext cx="3359895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sz="11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300" dirty="0" smtClean="0"/>
              <a:t>© 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21" name="Plassholder for tekst 5"/>
          <p:cNvSpPr>
            <a:spLocks noGrp="1"/>
          </p:cNvSpPr>
          <p:nvPr>
            <p:ph type="body" sz="quarter" idx="16" hasCustomPrompt="1"/>
          </p:nvPr>
        </p:nvSpPr>
        <p:spPr>
          <a:xfrm>
            <a:off x="8820781" y="5904576"/>
            <a:ext cx="3359895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sz="11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300" dirty="0" smtClean="0"/>
              <a:t>© </a:t>
            </a:r>
            <a:r>
              <a:rPr lang="nb-NO" dirty="0" smtClean="0"/>
              <a:t>Fotograf, bildebyrå</a:t>
            </a:r>
            <a:endParaRPr lang="nb-NO" dirty="0"/>
          </a:p>
        </p:txBody>
      </p:sp>
      <p:sp>
        <p:nvSpPr>
          <p:cNvPr id="22" name="Plassholder for tekst 5"/>
          <p:cNvSpPr>
            <a:spLocks noGrp="1"/>
          </p:cNvSpPr>
          <p:nvPr>
            <p:ph type="body" sz="quarter" idx="17" hasCustomPrompt="1"/>
          </p:nvPr>
        </p:nvSpPr>
        <p:spPr>
          <a:xfrm>
            <a:off x="8820781" y="3847921"/>
            <a:ext cx="3359895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sz="11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300" dirty="0" smtClean="0"/>
              <a:t>© </a:t>
            </a:r>
            <a:r>
              <a:rPr lang="nb-NO" dirty="0" smtClean="0"/>
              <a:t>Fotograf, bildebyrå</a:t>
            </a:r>
            <a:endParaRPr lang="nb-NO" dirty="0"/>
          </a:p>
        </p:txBody>
      </p:sp>
      <p:sp>
        <p:nvSpPr>
          <p:cNvPr id="23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8820781" y="1785653"/>
            <a:ext cx="3359895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sz="11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300" dirty="0" smtClean="0"/>
              <a:t>© 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6" name="Plassholder for tekst 5"/>
          <p:cNvSpPr>
            <a:spLocks noGrp="1"/>
          </p:cNvSpPr>
          <p:nvPr>
            <p:ph type="body" sz="quarter" idx="20" hasCustomPrompt="1"/>
          </p:nvPr>
        </p:nvSpPr>
        <p:spPr>
          <a:xfrm>
            <a:off x="8820781" y="5904576"/>
            <a:ext cx="3359895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sz="11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300" dirty="0" smtClean="0"/>
              <a:t>© </a:t>
            </a:r>
            <a:r>
              <a:rPr lang="nb-NO" dirty="0" smtClean="0"/>
              <a:t>Fotograf, bildebyrå</a:t>
            </a:r>
            <a:endParaRPr lang="nb-NO" dirty="0"/>
          </a:p>
        </p:txBody>
      </p:sp>
      <p:sp>
        <p:nvSpPr>
          <p:cNvPr id="17" name="Plassholder for tekst 5"/>
          <p:cNvSpPr>
            <a:spLocks noGrp="1"/>
          </p:cNvSpPr>
          <p:nvPr>
            <p:ph type="body" sz="quarter" idx="21" hasCustomPrompt="1"/>
          </p:nvPr>
        </p:nvSpPr>
        <p:spPr>
          <a:xfrm>
            <a:off x="8820781" y="4361547"/>
            <a:ext cx="3359895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sz="11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300" dirty="0" smtClean="0"/>
              <a:t>© </a:t>
            </a:r>
            <a:r>
              <a:rPr lang="nb-NO" dirty="0" smtClean="0"/>
              <a:t>Fotograf, bildebyrå</a:t>
            </a:r>
            <a:endParaRPr lang="nb-NO" dirty="0"/>
          </a:p>
        </p:txBody>
      </p:sp>
      <p:sp>
        <p:nvSpPr>
          <p:cNvPr id="18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8820781" y="2845407"/>
            <a:ext cx="3359895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sz="11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300" dirty="0" smtClean="0"/>
              <a:t>© </a:t>
            </a:r>
            <a:r>
              <a:rPr lang="nb-NO" dirty="0" smtClean="0"/>
              <a:t>Fotograf, bildebyrå</a:t>
            </a:r>
            <a:endParaRPr lang="nb-NO" dirty="0"/>
          </a:p>
        </p:txBody>
      </p:sp>
      <p:sp>
        <p:nvSpPr>
          <p:cNvPr id="21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820781" y="1320864"/>
            <a:ext cx="3359895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sz="11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300" dirty="0" smtClean="0"/>
              <a:t>© 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595643" y="6304312"/>
            <a:ext cx="259228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800" noProof="0" dirty="0" smtClean="0"/>
              <a:t>Klima-</a:t>
            </a:r>
            <a:r>
              <a:rPr lang="nb-NO" sz="800" baseline="0" noProof="0" dirty="0" smtClean="0"/>
              <a:t> og </a:t>
            </a:r>
            <a:r>
              <a:rPr lang="nb-NO" sz="800" noProof="0" dirty="0" smtClean="0"/>
              <a:t>miljødepartementet</a:t>
            </a:r>
            <a:endParaRPr lang="nb-NO" sz="800" noProof="0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92" r:id="rId2"/>
    <p:sldLayoutId id="2147483995" r:id="rId3"/>
    <p:sldLayoutId id="2147483989" r:id="rId4"/>
    <p:sldLayoutId id="2147483962" r:id="rId5"/>
    <p:sldLayoutId id="2147483963" r:id="rId6"/>
    <p:sldLayoutId id="2147483964" r:id="rId7"/>
    <p:sldLayoutId id="2147483965" r:id="rId8"/>
    <p:sldLayoutId id="2147483983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93" r:id="rId15"/>
    <p:sldLayoutId id="214748399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smtClean="0"/>
              <a:t>Klima- og miljøminister Ola Elvestuen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 smtClean="0"/>
              <a:t>Oslo 1. mars 2018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20"/>
          </p:nvPr>
        </p:nvSpPr>
        <p:spPr>
          <a:xfrm>
            <a:off x="1198800" y="1124744"/>
            <a:ext cx="5833304" cy="1008112"/>
          </a:xfrm>
        </p:spPr>
        <p:txBody>
          <a:bodyPr/>
          <a:lstStyle/>
          <a:p>
            <a:r>
              <a:rPr lang="nb-NO" dirty="0" smtClean="0"/>
              <a:t>Østlandet er viktig for Norge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908" y="620688"/>
            <a:ext cx="3186708" cy="21244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58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9377" y="332656"/>
            <a:ext cx="6192688" cy="1143000"/>
          </a:xfrm>
        </p:spPr>
        <p:txBody>
          <a:bodyPr/>
          <a:lstStyle/>
          <a:p>
            <a:r>
              <a:rPr lang="nb-NO" dirty="0" smtClean="0"/>
              <a:t>Klimautslippene skal ned lokalt og globalt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904" y="192720"/>
            <a:ext cx="4317760" cy="6476640"/>
          </a:xfr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" y="2348880"/>
            <a:ext cx="7581059" cy="28544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14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07368" y="-171400"/>
            <a:ext cx="9793225" cy="1143000"/>
          </a:xfrm>
          <a:ln w="3175"/>
        </p:spPr>
        <p:txBody>
          <a:bodyPr/>
          <a:lstStyle/>
          <a:p>
            <a:r>
              <a:rPr lang="nb-NO" dirty="0" smtClean="0"/>
              <a:t>Østlandet er halve Norge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  <p:pic>
        <p:nvPicPr>
          <p:cNvPr id="6" name="Plassholder for innhold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560" y="1224136"/>
            <a:ext cx="6588223" cy="494116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629" y="1224136"/>
            <a:ext cx="4956043" cy="37170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85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35360" y="-99392"/>
            <a:ext cx="9793225" cy="1143000"/>
          </a:xfrm>
        </p:spPr>
        <p:txBody>
          <a:bodyPr/>
          <a:lstStyle/>
          <a:p>
            <a:r>
              <a:rPr lang="nb-NO" dirty="0" smtClean="0"/>
              <a:t>God arealplanlegging nøkkelen til god transport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1268760"/>
            <a:ext cx="7244261" cy="4849465"/>
          </a:xfrm>
          <a:ln w="3175">
            <a:solidFill>
              <a:schemeClr val="tx1"/>
            </a:solidFill>
          </a:ln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216" y="1268760"/>
            <a:ext cx="4001368" cy="30010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99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1384" y="-234969"/>
            <a:ext cx="9793225" cy="1143000"/>
          </a:xfrm>
        </p:spPr>
        <p:txBody>
          <a:bodyPr/>
          <a:lstStyle/>
          <a:p>
            <a:r>
              <a:rPr lang="nb-NO" dirty="0" smtClean="0"/>
              <a:t>Bymiljøavtaler – byvekst rundt knutepunktene 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00" y="962725"/>
            <a:ext cx="7128792" cy="5346595"/>
          </a:xfrm>
          <a:ln w="3175">
            <a:solidFill>
              <a:schemeClr val="tx1"/>
            </a:solidFill>
          </a:ln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69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400" y="-243408"/>
            <a:ext cx="9793225" cy="1143000"/>
          </a:xfrm>
        </p:spPr>
        <p:txBody>
          <a:bodyPr/>
          <a:lstStyle/>
          <a:p>
            <a:r>
              <a:rPr lang="nb-NO" dirty="0" smtClean="0"/>
              <a:t>Samarbeid over landegrensene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66" y="925196"/>
            <a:ext cx="9433048" cy="53060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89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176" y="-233488"/>
            <a:ext cx="3441504" cy="2294336"/>
          </a:xfrm>
        </p:spPr>
      </p:pic>
      <p:pic>
        <p:nvPicPr>
          <p:cNvPr id="13" name="Plassholder for bilde 12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81" b="9981"/>
          <a:stretch>
            <a:fillRect/>
          </a:stretch>
        </p:blipFill>
        <p:spPr/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400011" y="-243408"/>
            <a:ext cx="7308000" cy="1143000"/>
          </a:xfrm>
        </p:spPr>
        <p:txBody>
          <a:bodyPr/>
          <a:lstStyle/>
          <a:p>
            <a:r>
              <a:rPr lang="nb-NO" dirty="0" smtClean="0"/>
              <a:t>Østlandet som drivkraft og veiviser</a:t>
            </a:r>
            <a:endParaRPr lang="nb-NO" dirty="0"/>
          </a:p>
        </p:txBody>
      </p:sp>
      <p:pic>
        <p:nvPicPr>
          <p:cNvPr id="14" name="Plassholder for innhold 1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824" y="1054966"/>
            <a:ext cx="3384376" cy="5076564"/>
          </a:xfrm>
          <a:ln w="3175">
            <a:solidFill>
              <a:schemeClr val="tx1"/>
            </a:solidFill>
          </a:ln>
        </p:spPr>
      </p:pic>
      <p:sp>
        <p:nvSpPr>
          <p:cNvPr id="7" name="Plassholder for lysbilde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046074"/>
            <a:ext cx="3600400" cy="510412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2" name="Plassholder for bilde 21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73" b="3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72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R_MAL for departementene">
  <a:themeElements>
    <a:clrScheme name="DSS - KLD">
      <a:dk1>
        <a:sysClr val="windowText" lastClr="000000"/>
      </a:dk1>
      <a:lt1>
        <a:sysClr val="window" lastClr="FFFFFF"/>
      </a:lt1>
      <a:dk2>
        <a:srgbClr val="F0925F"/>
      </a:dk2>
      <a:lt2>
        <a:srgbClr val="EAE8E5"/>
      </a:lt2>
      <a:accent1>
        <a:srgbClr val="F0925F"/>
      </a:accent1>
      <a:accent2>
        <a:srgbClr val="CE626F"/>
      </a:accent2>
      <a:accent3>
        <a:srgbClr val="6A5387"/>
      </a:accent3>
      <a:accent4>
        <a:srgbClr val="00A6EB"/>
      </a:accent4>
      <a:accent5>
        <a:srgbClr val="009AAD"/>
      </a:accent5>
      <a:accent6>
        <a:srgbClr val="009B70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D-pptmal_16-9_Norsk [Skrivebeskyttet]" id="{3F265359-D989-4D19-9A9C-4E506E150058}" vid="{F9C92B95-9E90-4357-A20F-CEFCC79DB61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KLD-pptmal_16-9_Norsk</Template>
  <TotalTime>102</TotalTime>
  <Words>50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MOR_MAL for departementene</vt:lpstr>
      <vt:lpstr>PowerPoint-presentasjon</vt:lpstr>
      <vt:lpstr>Klimautslippene skal ned lokalt og globalt</vt:lpstr>
      <vt:lpstr>Østlandet er halve Norge</vt:lpstr>
      <vt:lpstr>God arealplanlegging nøkkelen til god transport</vt:lpstr>
      <vt:lpstr>Bymiljøavtaler – byvekst rundt knutepunktene </vt:lpstr>
      <vt:lpstr>Samarbeid over landegrensene</vt:lpstr>
      <vt:lpstr>Østlandet som drivkraft og veiviser</vt:lpstr>
    </vt:vector>
  </TitlesOfParts>
  <Company>DSS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Hertzberg Tone</dc:creator>
  <cp:lastModifiedBy>Jon Petter Arntzen</cp:lastModifiedBy>
  <cp:revision>16</cp:revision>
  <cp:lastPrinted>2012-11-19T14:02:56Z</cp:lastPrinted>
  <dcterms:created xsi:type="dcterms:W3CDTF">2018-02-28T12:05:33Z</dcterms:created>
  <dcterms:modified xsi:type="dcterms:W3CDTF">2018-02-28T15:27:47Z</dcterms:modified>
</cp:coreProperties>
</file>