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0"/>
  </p:notesMasterIdLst>
  <p:sldIdLst>
    <p:sldId id="257" r:id="rId4"/>
    <p:sldId id="265" r:id="rId5"/>
    <p:sldId id="262" r:id="rId6"/>
    <p:sldId id="260" r:id="rId7"/>
    <p:sldId id="268" r:id="rId8"/>
    <p:sldId id="269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27B12-B22F-4839-A84A-723791548B1C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7D4F6-D5CA-45ED-9C41-0D7662841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82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38C59-5FB1-4A98-A1D7-3124EBAFDB2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2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15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24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38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forside_ute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312793" y="218422"/>
            <a:ext cx="11594731" cy="6415089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183358" y="4562565"/>
            <a:ext cx="11842809" cy="90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726758" y="957542"/>
            <a:ext cx="7017447" cy="2682801"/>
          </a:xfrm>
        </p:spPr>
        <p:txBody>
          <a:bodyPr anchor="b">
            <a:normAutofit/>
          </a:bodyPr>
          <a:lstStyle>
            <a:lvl1pPr>
              <a:defRPr sz="5300" baseline="0"/>
            </a:lvl1pPr>
          </a:lstStyle>
          <a:p>
            <a:r>
              <a:rPr lang="nb-NO" dirty="0" smtClean="0"/>
              <a:t>Overskrift til forside uten bilde kan gå på tre linjer</a:t>
            </a:r>
            <a:endParaRPr lang="nb-NO" dirty="0"/>
          </a:p>
        </p:txBody>
      </p:sp>
      <p:pic>
        <p:nvPicPr>
          <p:cNvPr id="17" name="Bilde 16" descr="Tfk_Logo_RGB_po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3" y="4794197"/>
            <a:ext cx="2114017" cy="471862"/>
          </a:xfrm>
          <a:prstGeom prst="rect">
            <a:avLst/>
          </a:prstGeom>
        </p:spPr>
      </p:pic>
      <p:sp>
        <p:nvSpPr>
          <p:cNvPr id="11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8542355" y="2666815"/>
            <a:ext cx="2588595" cy="868362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 dirty="0" smtClean="0"/>
              <a:t>Eventuell ekstra spesifisering i forhold til tittel her (valgfri)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948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orside_uten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312793" y="218422"/>
            <a:ext cx="11594731" cy="6415089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183358" y="4562565"/>
            <a:ext cx="11842809" cy="90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726758" y="957542"/>
            <a:ext cx="7017447" cy="2682801"/>
          </a:xfrm>
        </p:spPr>
        <p:txBody>
          <a:bodyPr anchor="b">
            <a:normAutofit/>
          </a:bodyPr>
          <a:lstStyle>
            <a:lvl1pPr>
              <a:defRPr sz="5300" baseline="0"/>
            </a:lvl1pPr>
          </a:lstStyle>
          <a:p>
            <a:r>
              <a:rPr lang="nb-NO" dirty="0" smtClean="0"/>
              <a:t>Overskrift til forside uten bilde kan gå på tre linjer</a:t>
            </a:r>
            <a:endParaRPr lang="nb-NO" dirty="0"/>
          </a:p>
        </p:txBody>
      </p:sp>
      <p:pic>
        <p:nvPicPr>
          <p:cNvPr id="17" name="Bilde 16" descr="Tfk_Logo_RGB_po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3" y="4794197"/>
            <a:ext cx="2114017" cy="471862"/>
          </a:xfrm>
          <a:prstGeom prst="rect">
            <a:avLst/>
          </a:prstGeom>
        </p:spPr>
      </p:pic>
      <p:sp>
        <p:nvSpPr>
          <p:cNvPr id="11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8542355" y="2666815"/>
            <a:ext cx="2588595" cy="868362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 dirty="0" smtClean="0"/>
              <a:t>Eventuell ekstra spesifisering i forhold til tittel her (valgfri)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075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Forside_med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312793" y="218422"/>
            <a:ext cx="11594731" cy="2782838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204931" y="2168029"/>
            <a:ext cx="11821237" cy="90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302006" y="6356698"/>
            <a:ext cx="1714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www.telemark.no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726759" y="763391"/>
            <a:ext cx="6823304" cy="1048687"/>
          </a:xfrm>
        </p:spPr>
        <p:txBody>
          <a:bodyPr>
            <a:normAutofit/>
          </a:bodyPr>
          <a:lstStyle>
            <a:lvl1pPr>
              <a:defRPr sz="3100" baseline="0"/>
            </a:lvl1pPr>
          </a:lstStyle>
          <a:p>
            <a:r>
              <a:rPr lang="nb-NO" dirty="0" smtClean="0"/>
              <a:t>Overskrift til forside med bilde kan gå på to linjer</a:t>
            </a:r>
            <a:endParaRPr lang="nb-NO" dirty="0"/>
          </a:p>
        </p:txBody>
      </p:sp>
      <p:pic>
        <p:nvPicPr>
          <p:cNvPr id="17" name="Bilde 16" descr="Tfk_Logo_RGB_po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3" y="2399661"/>
            <a:ext cx="2114017" cy="471862"/>
          </a:xfrm>
          <a:prstGeom prst="rect">
            <a:avLst/>
          </a:prstGeom>
        </p:spPr>
      </p:pic>
      <p:sp>
        <p:nvSpPr>
          <p:cNvPr id="19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312793" y="3074067"/>
            <a:ext cx="11594731" cy="35594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21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8542355" y="831074"/>
            <a:ext cx="2588595" cy="868362"/>
          </a:xfrm>
        </p:spPr>
        <p:txBody>
          <a:bodyPr anchor="t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 dirty="0" smtClean="0"/>
              <a:t>Eventuell ekstra spesifisering i forhold til tittel her (valgfri)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7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312793" y="1448046"/>
            <a:ext cx="11594731" cy="5185466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734080" y="1771635"/>
            <a:ext cx="7506272" cy="3575624"/>
          </a:xfrm>
        </p:spPr>
        <p:txBody>
          <a:bodyPr anchor="ctr">
            <a:normAutofit/>
          </a:bodyPr>
          <a:lstStyle>
            <a:lvl1pPr marL="0" indent="0">
              <a:buNone/>
              <a:defRPr sz="5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 err="1" smtClean="0"/>
              <a:t>Kapitteldeler</a:t>
            </a:r>
            <a:r>
              <a:rPr lang="nb-NO" dirty="0" smtClean="0"/>
              <a:t> som skaper kontrast i presentasjonen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302006" y="6356698"/>
            <a:ext cx="1714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www.telemark.no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7230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_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254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kstside_1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6758" y="1787813"/>
            <a:ext cx="6035940" cy="42796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6989234" y="1787525"/>
            <a:ext cx="4497917" cy="42799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183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ekstside_2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6759" y="1787813"/>
            <a:ext cx="6025155" cy="42796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6989234" y="1787526"/>
            <a:ext cx="4497917" cy="203078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1" hasCustomPrompt="1"/>
          </p:nvPr>
        </p:nvSpPr>
        <p:spPr>
          <a:xfrm>
            <a:off x="6989234" y="4036637"/>
            <a:ext cx="4497917" cy="203078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420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628656" y="1787813"/>
            <a:ext cx="9006143" cy="35594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nb-NO" dirty="0" smtClean="0"/>
              <a:t>«Et pauselysbilde som kun har et sitat. Dette er god presentasjonsteknikk og skaper dynamikk i presentasjonen.»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278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57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Uthevet_tekst_og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690291" y="1448047"/>
            <a:ext cx="6309695" cy="3972019"/>
          </a:xfrm>
          <a:prstGeom prst="rect">
            <a:avLst/>
          </a:prstGeom>
          <a:solidFill>
            <a:srgbClr val="FFD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22369" y="1771636"/>
            <a:ext cx="5629544" cy="3211589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2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 smtClean="0"/>
              <a:t>Uthevet tekst på farget flate som står i tilknytning til et bilde. Dette skaper dynamikk og oppmerksomhet i presentasjonen.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302006" y="6356698"/>
            <a:ext cx="1714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www.telemark.no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  <p:sp>
        <p:nvSpPr>
          <p:cNvPr id="5" name="Plassholder for bilde 5"/>
          <p:cNvSpPr>
            <a:spLocks noGrp="1"/>
          </p:cNvSpPr>
          <p:nvPr>
            <p:ph type="pic" sz="quarter" idx="11" hasCustomPrompt="1"/>
          </p:nvPr>
        </p:nvSpPr>
        <p:spPr>
          <a:xfrm>
            <a:off x="6999986" y="1448049"/>
            <a:ext cx="4465321" cy="397201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663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Stort_bil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/>
          <p:cNvSpPr txBox="1"/>
          <p:nvPr userDrawn="1"/>
        </p:nvSpPr>
        <p:spPr>
          <a:xfrm>
            <a:off x="302006" y="6356698"/>
            <a:ext cx="1714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www.telemark.no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726758" y="1448047"/>
            <a:ext cx="10760393" cy="46272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stort bilde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726758" y="439811"/>
            <a:ext cx="8042097" cy="927341"/>
          </a:xfrm>
        </p:spPr>
        <p:txBody>
          <a:bodyPr/>
          <a:lstStyle/>
          <a:p>
            <a:r>
              <a:rPr lang="nb-NO" dirty="0" smtClean="0"/>
              <a:t>Side med stort bilde, med eller uten overskrift over maks to linjer.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55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skjerm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312793" y="218422"/>
            <a:ext cx="11594732" cy="641508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Klikk for å sette inn fullskjerm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593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nb-NO" smtClean="0">
                <a:solidFill>
                  <a:srgbClr val="90C226"/>
                </a:solidFill>
              </a:rPr>
              <a:pPr/>
              <a:t>‹#›</a:t>
            </a:fld>
            <a:endParaRPr lang="nb-NO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3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6240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640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9214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551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84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0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83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864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950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840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374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6212" y="1916832"/>
            <a:ext cx="11239577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76211" y="1142984"/>
            <a:ext cx="11239579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67824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7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02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91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0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65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15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C772-30EF-4895-801B-974609E0CBAE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7DFD2-5F58-4DD1-9BAE-5026A0DB91B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3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6758" y="439810"/>
            <a:ext cx="8042097" cy="10486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Dette er en deloverskrift som kan gå over maks to linjer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6758" y="1787812"/>
            <a:ext cx="10760876" cy="4338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02006" y="6356698"/>
            <a:ext cx="1714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www.telemark.no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  <p:pic>
        <p:nvPicPr>
          <p:cNvPr id="9" name="Bilde 8" descr="Tfk_Logo_RGB_po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076" y="550097"/>
            <a:ext cx="1974557" cy="4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41D0-7E3B-4723-AA52-2D93E9AC0A60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CF0E-D1AD-43B1-A8C0-7E0B8FF920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42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o/url?sa=i&amp;rct=j&amp;q=&amp;esrc=s&amp;source=images&amp;cd=&amp;cad=rja&amp;uact=8&amp;ved=0CAcQjRxqFQoTCOf3u9yq3cgCFYEqcgodRuAGdw&amp;url=http://www.nrk.no/skole/klippdetalj?topic%3Dnrk:klipp/860616&amp;bvm=bv.105841590,d.bGQ&amp;psig=AFQjCNFTiYusL6TDddrRLfc2LTsVU0RkaA&amp;ust=1445852568764093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6757" y="957542"/>
            <a:ext cx="9984785" cy="3414161"/>
          </a:xfrm>
        </p:spPr>
        <p:txBody>
          <a:bodyPr>
            <a:normAutofit fontScale="90000"/>
          </a:bodyPr>
          <a:lstStyle/>
          <a:p>
            <a:r>
              <a:rPr lang="nb-NO" sz="6700" dirty="0" smtClean="0"/>
              <a:t/>
            </a:r>
            <a:br>
              <a:rPr lang="nb-NO" sz="6700" dirty="0" smtClean="0"/>
            </a:br>
            <a:r>
              <a:rPr lang="nb-NO" sz="6700" dirty="0"/>
              <a:t/>
            </a:r>
            <a:br>
              <a:rPr lang="nb-NO" sz="6700" dirty="0"/>
            </a:br>
            <a:r>
              <a:rPr lang="nb-NO" sz="6700" dirty="0" smtClean="0"/>
              <a:t/>
            </a:r>
            <a:br>
              <a:rPr lang="nb-NO" sz="6700" dirty="0" smtClean="0"/>
            </a:br>
            <a:r>
              <a:rPr lang="nb-NO" b="1" dirty="0" smtClean="0"/>
              <a:t>Fagpolitisk utvalg Østlandssamarbeidet</a:t>
            </a:r>
            <a:r>
              <a:rPr lang="nb-NO" sz="6700" b="1" dirty="0" smtClean="0"/>
              <a:t> </a:t>
            </a:r>
            <a:r>
              <a:rPr lang="nb-NO" sz="5400" dirty="0" smtClean="0"/>
              <a:t/>
            </a:r>
            <a:br>
              <a:rPr lang="nb-NO" sz="5400" dirty="0" smtClean="0"/>
            </a:br>
            <a:r>
              <a:rPr lang="nb-NO" sz="5400" dirty="0"/>
              <a:t/>
            </a:r>
            <a:br>
              <a:rPr lang="nb-NO" sz="5400" dirty="0"/>
            </a:br>
            <a:r>
              <a:rPr lang="nb-NO" sz="4900" b="1" dirty="0" smtClean="0"/>
              <a:t>Ny tilbudsstruktur						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/>
              <a:t/>
            </a:r>
            <a:br>
              <a:rPr lang="nb-NO" sz="4400" dirty="0"/>
            </a:br>
            <a:r>
              <a:rPr lang="nb-NO" sz="4400" dirty="0" smtClean="0"/>
              <a:t>14. mars 2018</a:t>
            </a:r>
            <a:endParaRPr lang="nb-NO" sz="40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9352252" y="5610312"/>
            <a:ext cx="2588595" cy="868362"/>
          </a:xfrm>
        </p:spPr>
        <p:txBody>
          <a:bodyPr/>
          <a:lstStyle/>
          <a:p>
            <a:r>
              <a:rPr lang="nb-NO" dirty="0" smtClean="0"/>
              <a:t>Hans </a:t>
            </a:r>
            <a:r>
              <a:rPr lang="nb-NO" dirty="0"/>
              <a:t>J</a:t>
            </a:r>
            <a:r>
              <a:rPr lang="nb-NO" dirty="0" smtClean="0"/>
              <a:t>acob Edvardsen</a:t>
            </a:r>
          </a:p>
          <a:p>
            <a:r>
              <a:rPr lang="nb-NO" dirty="0" smtClean="0"/>
              <a:t>Fagopplæringssjef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52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fx.nrk.no/w_M7x-IxVhXBPqgkj9A8Bwl4cHEjE4fkvD8dYmKPP9Q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4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165230" y="301925"/>
            <a:ext cx="620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Utdanningsinstitusjonene som ble borte!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7175"/>
            <a:ext cx="12192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14" y="1104644"/>
            <a:ext cx="7591246" cy="608115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70" y="4017207"/>
            <a:ext cx="3757351" cy="24765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78570" y="897147"/>
            <a:ext cx="4133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mulige scenariomodeller</a:t>
            </a: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937250" y="4016376"/>
            <a:ext cx="4730750" cy="284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231" name="Plassholder for innhold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320" y="1"/>
            <a:ext cx="12466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4789" y="614402"/>
            <a:ext cx="8042097" cy="1048687"/>
          </a:xfrm>
        </p:spPr>
        <p:txBody>
          <a:bodyPr/>
          <a:lstStyle/>
          <a:p>
            <a:r>
              <a:rPr lang="nb-NO" dirty="0" smtClean="0"/>
              <a:t>						Ny tilbudsstruktur</a:t>
            </a:r>
            <a:endParaRPr lang="nb-NO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018167" y="1953399"/>
            <a:ext cx="7021169" cy="5009103"/>
            <a:chOff x="-494" y="-932"/>
            <a:chExt cx="8668" cy="618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94" y="-932"/>
              <a:ext cx="8668" cy="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4" y="-932"/>
              <a:ext cx="8676" cy="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kstSylinder 6"/>
          <p:cNvSpPr txBox="1"/>
          <p:nvPr/>
        </p:nvSpPr>
        <p:spPr>
          <a:xfrm>
            <a:off x="7375491" y="1848897"/>
            <a:ext cx="416001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VG 1 og 2 vil i større grad bli mer breddekompetanse og det trengs mer generalistkompetanse. VG 3 vil bli mer rettet mot spesialisering enn tidligere.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å sammen 8"/>
          <p:cNvSpPr/>
          <p:nvPr/>
        </p:nvSpPr>
        <p:spPr>
          <a:xfrm>
            <a:off x="7880587" y="3581902"/>
            <a:ext cx="3336053" cy="2954215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VG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VG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VG 3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514519" y="4330840"/>
            <a:ext cx="2110154" cy="2039815"/>
          </a:xfrm>
          <a:prstGeom prst="ellipse">
            <a:avLst/>
          </a:prstGeom>
          <a:noFill/>
          <a:ln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8818887" y="5166081"/>
            <a:ext cx="178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spesialisering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" y="4314825"/>
            <a:ext cx="1873809" cy="254317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4" y="195916"/>
            <a:ext cx="2157160" cy="19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5" y="1507679"/>
            <a:ext cx="10190252" cy="520227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96685" y="426720"/>
            <a:ext cx="341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Innholdsreform?</a:t>
            </a:r>
            <a:endParaRPr lang="nb-NO" sz="32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8445" y="1917186"/>
            <a:ext cx="222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rgbClr val="FF0000"/>
                </a:solidFill>
              </a:rPr>
              <a:t>20/21</a:t>
            </a:r>
            <a:endParaRPr lang="nb-N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455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fk_Powerpointmal">
  <a:themeElements>
    <a:clrScheme name="Tfk">
      <a:dk1>
        <a:sysClr val="windowText" lastClr="000000"/>
      </a:dk1>
      <a:lt1>
        <a:sysClr val="window" lastClr="FFFFFF"/>
      </a:lt1>
      <a:dk2>
        <a:srgbClr val="000000"/>
      </a:dk2>
      <a:lt2>
        <a:srgbClr val="E9E9E9"/>
      </a:lt2>
      <a:accent1>
        <a:srgbClr val="FDCD25"/>
      </a:accent1>
      <a:accent2>
        <a:srgbClr val="000000"/>
      </a:accent2>
      <a:accent3>
        <a:srgbClr val="1C95B4"/>
      </a:accent3>
      <a:accent4>
        <a:srgbClr val="87CADB"/>
      </a:accent4>
      <a:accent5>
        <a:srgbClr val="63B69D"/>
      </a:accent5>
      <a:accent6>
        <a:srgbClr val="97CCBA"/>
      </a:accent6>
      <a:hlink>
        <a:srgbClr val="1C95B4"/>
      </a:hlink>
      <a:folHlink>
        <a:srgbClr val="1C95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51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1_Office-tema</vt:lpstr>
      <vt:lpstr>Tfk_Powerpointmal</vt:lpstr>
      <vt:lpstr>Office-tema</vt:lpstr>
      <vt:lpstr>   Fagpolitisk utvalg Østlandssamarbeidet   Ny tilbudsstruktur        14. mars 2018</vt:lpstr>
      <vt:lpstr>PowerPoint-presentasjon</vt:lpstr>
      <vt:lpstr>PowerPoint-presentasjon</vt:lpstr>
      <vt:lpstr>PowerPoint-presentasjon</vt:lpstr>
      <vt:lpstr>      Ny tilbudsstruktur</vt:lpstr>
      <vt:lpstr>PowerPoint-presentasjon</vt:lpstr>
    </vt:vector>
  </TitlesOfParts>
  <Company>Telemark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 Jacob Edvardsen</dc:creator>
  <cp:lastModifiedBy>Unn Ribe</cp:lastModifiedBy>
  <cp:revision>17</cp:revision>
  <dcterms:created xsi:type="dcterms:W3CDTF">2018-02-14T19:22:41Z</dcterms:created>
  <dcterms:modified xsi:type="dcterms:W3CDTF">2018-03-19T08:28:48Z</dcterms:modified>
</cp:coreProperties>
</file>