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media/image22.jpg" ContentType="image/jpg"/>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54" r:id="rId1"/>
    <p:sldMasterId id="2147483884" r:id="rId2"/>
    <p:sldMasterId id="2147483896" r:id="rId3"/>
    <p:sldMasterId id="2147483930" r:id="rId4"/>
  </p:sldMasterIdLst>
  <p:notesMasterIdLst>
    <p:notesMasterId r:id="rId12"/>
  </p:notesMasterIdLst>
  <p:sldIdLst>
    <p:sldId id="443" r:id="rId5"/>
    <p:sldId id="481" r:id="rId6"/>
    <p:sldId id="482" r:id="rId7"/>
    <p:sldId id="484" r:id="rId8"/>
    <p:sldId id="487" r:id="rId9"/>
    <p:sldId id="485" r:id="rId10"/>
    <p:sldId id="486" r:id="rId11"/>
  </p:sldIdLst>
  <p:sldSz cx="12192000" cy="6858000"/>
  <p:notesSz cx="7099300"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37A4B3"/>
    <a:srgbClr val="E6E6E6"/>
    <a:srgbClr val="D9D9D9"/>
    <a:srgbClr val="6699FF"/>
    <a:srgbClr val="008000"/>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iddels stil 2 – utheving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7100" autoAdjust="0"/>
  </p:normalViewPr>
  <p:slideViewPr>
    <p:cSldViewPr snapToGrid="0">
      <p:cViewPr varScale="1">
        <p:scale>
          <a:sx n="68" d="100"/>
          <a:sy n="68" d="100"/>
        </p:scale>
        <p:origin x="1262" y="53"/>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49" d="100"/>
          <a:sy n="49" d="100"/>
        </p:scale>
        <p:origin x="2668" y="5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lang="nb-NO" dirty="0"/>
          </a:p>
        </p:txBody>
      </p:sp>
      <p:sp>
        <p:nvSpPr>
          <p:cNvPr id="3" name="Plassholder for dato 2"/>
          <p:cNvSpPr>
            <a:spLocks noGrp="1"/>
          </p:cNvSpPr>
          <p:nvPr>
            <p:ph type="dt" idx="1"/>
          </p:nvPr>
        </p:nvSpPr>
        <p:spPr>
          <a:xfrm>
            <a:off x="4021294" y="0"/>
            <a:ext cx="3076363" cy="513508"/>
          </a:xfrm>
          <a:prstGeom prst="rect">
            <a:avLst/>
          </a:prstGeom>
        </p:spPr>
        <p:txBody>
          <a:bodyPr vert="horz" lIns="99048" tIns="49524" rIns="99048" bIns="49524" rtlCol="0"/>
          <a:lstStyle>
            <a:lvl1pPr algn="r">
              <a:defRPr sz="1300"/>
            </a:lvl1pPr>
          </a:lstStyle>
          <a:p>
            <a:fld id="{38F10460-4F6A-4B40-87C1-AC861DBCD32C}" type="datetimeFigureOut">
              <a:rPr lang="nb-NO" smtClean="0"/>
              <a:t>28.02.2018</a:t>
            </a:fld>
            <a:endParaRPr lang="nb-NO" dirty="0"/>
          </a:p>
        </p:txBody>
      </p:sp>
      <p:sp>
        <p:nvSpPr>
          <p:cNvPr id="4" name="Plassholder for lysbilde 3"/>
          <p:cNvSpPr>
            <a:spLocks noGrp="1" noRot="1" noChangeAspect="1"/>
          </p:cNvSpPr>
          <p:nvPr>
            <p:ph type="sldImg" idx="2"/>
          </p:nvPr>
        </p:nvSpPr>
        <p:spPr>
          <a:xfrm>
            <a:off x="479425" y="1279525"/>
            <a:ext cx="6140450" cy="3454400"/>
          </a:xfrm>
          <a:prstGeom prst="rect">
            <a:avLst/>
          </a:prstGeom>
          <a:noFill/>
          <a:ln w="12700">
            <a:solidFill>
              <a:prstClr val="black"/>
            </a:solidFill>
          </a:ln>
        </p:spPr>
        <p:txBody>
          <a:bodyPr vert="horz" lIns="99048" tIns="49524" rIns="99048" bIns="49524" rtlCol="0" anchor="ctr"/>
          <a:lstStyle/>
          <a:p>
            <a:endParaRPr lang="nb-NO" dirty="0"/>
          </a:p>
        </p:txBody>
      </p:sp>
      <p:sp>
        <p:nvSpPr>
          <p:cNvPr id="5" name="Plassholder for notater 4"/>
          <p:cNvSpPr>
            <a:spLocks noGrp="1"/>
          </p:cNvSpPr>
          <p:nvPr>
            <p:ph type="body" sz="quarter" idx="3"/>
          </p:nvPr>
        </p:nvSpPr>
        <p:spPr>
          <a:xfrm>
            <a:off x="709930" y="4925407"/>
            <a:ext cx="5679440" cy="4029879"/>
          </a:xfrm>
          <a:prstGeom prst="rect">
            <a:avLst/>
          </a:prstGeom>
        </p:spPr>
        <p:txBody>
          <a:bodyPr vert="horz" lIns="99048" tIns="49524" rIns="99048" bIns="49524" rtlCol="0"/>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9721107"/>
            <a:ext cx="3076363" cy="513507"/>
          </a:xfrm>
          <a:prstGeom prst="rect">
            <a:avLst/>
          </a:prstGeom>
        </p:spPr>
        <p:txBody>
          <a:bodyPr vert="horz" lIns="99048" tIns="49524" rIns="99048" bIns="49524" rtlCol="0" anchor="b"/>
          <a:lstStyle>
            <a:lvl1pPr algn="l">
              <a:defRPr sz="1300"/>
            </a:lvl1pPr>
          </a:lstStyle>
          <a:p>
            <a:endParaRPr lang="nb-NO" dirty="0"/>
          </a:p>
        </p:txBody>
      </p:sp>
      <p:sp>
        <p:nvSpPr>
          <p:cNvPr id="7" name="Plassholder for lysbildenummer 6"/>
          <p:cNvSpPr>
            <a:spLocks noGrp="1"/>
          </p:cNvSpPr>
          <p:nvPr>
            <p:ph type="sldNum" sz="quarter" idx="5"/>
          </p:nvPr>
        </p:nvSpPr>
        <p:spPr>
          <a:xfrm>
            <a:off x="4021294" y="9721107"/>
            <a:ext cx="3076363" cy="513507"/>
          </a:xfrm>
          <a:prstGeom prst="rect">
            <a:avLst/>
          </a:prstGeom>
        </p:spPr>
        <p:txBody>
          <a:bodyPr vert="horz" lIns="99048" tIns="49524" rIns="99048" bIns="49524" rtlCol="0" anchor="b"/>
          <a:lstStyle>
            <a:lvl1pPr algn="r">
              <a:defRPr sz="1300"/>
            </a:lvl1pPr>
          </a:lstStyle>
          <a:p>
            <a:fld id="{56FAB530-C41B-41AD-93A0-91917072F6E9}" type="slidenum">
              <a:rPr lang="nb-NO" smtClean="0"/>
              <a:t>‹#›</a:t>
            </a:fld>
            <a:endParaRPr lang="nb-NO" dirty="0"/>
          </a:p>
        </p:txBody>
      </p:sp>
    </p:spTree>
    <p:extLst>
      <p:ext uri="{BB962C8B-B14F-4D97-AF65-F5344CB8AC3E}">
        <p14:creationId xmlns:p14="http://schemas.microsoft.com/office/powerpoint/2010/main" val="19957359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Kongsberg har en nesten 400 </a:t>
            </a:r>
            <a:r>
              <a:rPr lang="nb-NO" dirty="0" err="1" smtClean="0"/>
              <a:t>årig</a:t>
            </a:r>
            <a:r>
              <a:rPr lang="nb-NO" dirty="0" smtClean="0"/>
              <a:t> industritradisjon.</a:t>
            </a:r>
          </a:p>
          <a:p>
            <a:r>
              <a:rPr lang="nb-NO" dirty="0" smtClean="0"/>
              <a:t>Teknologiutvikling</a:t>
            </a:r>
            <a:r>
              <a:rPr lang="nb-NO" baseline="0" dirty="0" smtClean="0"/>
              <a:t>, kunnskap på høyt internasjonalt nivå og innovasjon har preget Kongsberg helt fra første gruveindustrien ble etablert i 1624 – fram til dagens verdensledende systemindustri.</a:t>
            </a:r>
          </a:p>
          <a:p>
            <a:endParaRPr lang="nb-NO" baseline="0" dirty="0" smtClean="0"/>
          </a:p>
          <a:p>
            <a:r>
              <a:rPr lang="nb-NO" baseline="0" dirty="0" smtClean="0"/>
              <a:t>Kongsberg utfyller hovedstadsområdet med Kongsbergs internasjonale posisjon i viktige markeder. Oslo som hovedstad er nasjonalt administrasjons- og finanssenter, Kongsberg bidrar til Oslo og Osloregionen med sin internasjonale posisjon innen teknologiindustri.</a:t>
            </a:r>
          </a:p>
          <a:p>
            <a:endParaRPr lang="nb-NO" baseline="0" dirty="0" smtClean="0"/>
          </a:p>
          <a:p>
            <a:r>
              <a:rPr lang="nb-NO" baseline="0" dirty="0" smtClean="0"/>
              <a:t>Dette er godt grunnlag for fortsatt vekst og utvikling både for Kongsberg og Osloregionen, og det er en bærebjelke i alt vårt arbeid med å tilrettelegge for, og bidra til å skape nye arbeidsplasser. </a:t>
            </a:r>
            <a:endParaRPr lang="nb-NO" dirty="0"/>
          </a:p>
        </p:txBody>
      </p:sp>
      <p:sp>
        <p:nvSpPr>
          <p:cNvPr id="4" name="Plassholder for lysbildenummer 3"/>
          <p:cNvSpPr>
            <a:spLocks noGrp="1"/>
          </p:cNvSpPr>
          <p:nvPr>
            <p:ph type="sldNum" sz="quarter" idx="10"/>
          </p:nvPr>
        </p:nvSpPr>
        <p:spPr/>
        <p:txBody>
          <a:bodyPr/>
          <a:lstStyle/>
          <a:p>
            <a:fld id="{56FAB530-C41B-41AD-93A0-91917072F6E9}" type="slidenum">
              <a:rPr lang="nb-NO" smtClean="0"/>
              <a:t>1</a:t>
            </a:fld>
            <a:endParaRPr lang="nb-NO" dirty="0"/>
          </a:p>
        </p:txBody>
      </p:sp>
    </p:spTree>
    <p:extLst>
      <p:ext uri="{BB962C8B-B14F-4D97-AF65-F5344CB8AC3E}">
        <p14:creationId xmlns:p14="http://schemas.microsoft.com/office/powerpoint/2010/main" val="8068776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300" dirty="0"/>
              <a:t>Det er avgjørende å bygge på eksisterende lokale og regionale fortrinn og </a:t>
            </a:r>
            <a:r>
              <a:rPr lang="nb-NO" sz="1300" dirty="0" smtClean="0"/>
              <a:t>styrker. For </a:t>
            </a:r>
            <a:r>
              <a:rPr lang="nb-NO" sz="1300" dirty="0"/>
              <a:t>Kongsberg er det dyktige innovative teknologiselskap som gang på gang lykkes med å ta fram nye løsninger for store globale markeder.</a:t>
            </a:r>
          </a:p>
          <a:p>
            <a:endParaRPr lang="nb-NO" sz="1300" dirty="0"/>
          </a:p>
          <a:p>
            <a:r>
              <a:rPr lang="nb-NO" sz="1300" dirty="0"/>
              <a:t>En slik posisjon tar det lang tid å </a:t>
            </a:r>
            <a:r>
              <a:rPr lang="nb-NO" sz="1300" dirty="0" smtClean="0"/>
              <a:t>utvikle, </a:t>
            </a:r>
            <a:r>
              <a:rPr lang="nb-NO" sz="1300" dirty="0"/>
              <a:t>og </a:t>
            </a:r>
            <a:r>
              <a:rPr lang="nb-NO" sz="1300" dirty="0" smtClean="0"/>
              <a:t>det krever kontinuerlig innsats</a:t>
            </a:r>
            <a:r>
              <a:rPr lang="nb-NO" sz="1300" baseline="0" dirty="0" smtClean="0"/>
              <a:t> og samarbeid for å st</a:t>
            </a:r>
            <a:r>
              <a:rPr lang="nb-NO" sz="1300" dirty="0" smtClean="0"/>
              <a:t>yrke og videreføre denne</a:t>
            </a:r>
            <a:r>
              <a:rPr lang="nb-NO" sz="1300" baseline="0" dirty="0" smtClean="0"/>
              <a:t> posisjonen</a:t>
            </a:r>
            <a:r>
              <a:rPr lang="nb-NO" sz="1300" dirty="0" smtClean="0"/>
              <a:t>. </a:t>
            </a:r>
            <a:br>
              <a:rPr lang="nb-NO" sz="1300" dirty="0" smtClean="0"/>
            </a:br>
            <a:r>
              <a:rPr lang="nb-NO" sz="1300" dirty="0" smtClean="0"/>
              <a:t>Å </a:t>
            </a:r>
            <a:r>
              <a:rPr lang="nb-NO" sz="1300" dirty="0"/>
              <a:t>bygge noe nytt fra bunnen tar lang tid og har stor risiko. </a:t>
            </a:r>
            <a:r>
              <a:rPr lang="nb-NO" sz="1300" dirty="0" smtClean="0"/>
              <a:t>Vi forsøker</a:t>
            </a:r>
            <a:r>
              <a:rPr lang="nb-NO" sz="1300" baseline="0" dirty="0" smtClean="0"/>
              <a:t> derfor hele tiden å bidra til </a:t>
            </a:r>
            <a:r>
              <a:rPr lang="nb-NO" sz="1300" dirty="0" smtClean="0"/>
              <a:t>å </a:t>
            </a:r>
            <a:r>
              <a:rPr lang="nb-NO" sz="1300" dirty="0"/>
              <a:t>forsterke </a:t>
            </a:r>
            <a:r>
              <a:rPr lang="nb-NO" sz="1300" dirty="0" smtClean="0"/>
              <a:t>Kongsberg, </a:t>
            </a:r>
            <a:r>
              <a:rPr lang="nb-NO" sz="1300" dirty="0"/>
              <a:t>slik at industrien her kan utvikle og fornye seg sammen med øvrige næringsmiljø og kunnskapsmiljø </a:t>
            </a:r>
            <a:r>
              <a:rPr lang="nb-NO" sz="1300" dirty="0" smtClean="0"/>
              <a:t>i Utdanningsmiljøene</a:t>
            </a:r>
            <a:r>
              <a:rPr lang="nb-NO" sz="1300" baseline="0" dirty="0" smtClean="0"/>
              <a:t>, her i Kongsberg </a:t>
            </a:r>
            <a:r>
              <a:rPr lang="nb-NO" sz="1300" dirty="0" smtClean="0"/>
              <a:t>men også i Norge forøvrig.</a:t>
            </a:r>
            <a:endParaRPr lang="nb-NO" sz="1300" dirty="0"/>
          </a:p>
          <a:p>
            <a:endParaRPr lang="nb-NO" sz="1300" dirty="0"/>
          </a:p>
          <a:p>
            <a:r>
              <a:rPr lang="nb-NO" sz="1300" dirty="0" smtClean="0"/>
              <a:t>Vi mener Kongsberg </a:t>
            </a:r>
            <a:r>
              <a:rPr lang="nb-NO" sz="1300" dirty="0"/>
              <a:t>er et godt eksempel på hvordan </a:t>
            </a:r>
            <a:r>
              <a:rPr lang="nb-NO" sz="1300" dirty="0" smtClean="0"/>
              <a:t>man har lykkes </a:t>
            </a:r>
            <a:r>
              <a:rPr lang="nb-NO" sz="1300" dirty="0"/>
              <a:t>med å skape mange lønnsomme arbeidsplasser utenfor de største byene. </a:t>
            </a:r>
            <a:r>
              <a:rPr lang="nb-NO" sz="1300" dirty="0" smtClean="0"/>
              <a:t>En </a:t>
            </a:r>
            <a:r>
              <a:rPr lang="nb-NO" sz="1300" dirty="0"/>
              <a:t>ordre til Kongsberg er en ordre til hele Norge, teknologiindustrien på Kongsberg kjøper inn varer og tjenester fra norske leverandører for 10 milliarder i året.</a:t>
            </a:r>
          </a:p>
          <a:p>
            <a:endParaRPr lang="nb-NO" sz="1300" dirty="0"/>
          </a:p>
          <a:p>
            <a:r>
              <a:rPr lang="nb-NO" sz="1300" dirty="0" smtClean="0"/>
              <a:t>Bildet viser noen eksempel </a:t>
            </a:r>
            <a:r>
              <a:rPr lang="nb-NO" sz="1300" dirty="0"/>
              <a:t>på </a:t>
            </a:r>
            <a:r>
              <a:rPr lang="nb-NO" sz="1300" i="1" u="sng" dirty="0"/>
              <a:t>nye</a:t>
            </a:r>
            <a:r>
              <a:rPr lang="nb-NO" sz="1300" dirty="0"/>
              <a:t> banebrytende teknologier der Kongsberg og Norge tar </a:t>
            </a:r>
            <a:r>
              <a:rPr lang="nb-NO" sz="1300" dirty="0" smtClean="0"/>
              <a:t>posisjoner </a:t>
            </a:r>
            <a:r>
              <a:rPr lang="nb-NO" sz="1300" dirty="0"/>
              <a:t>for </a:t>
            </a:r>
            <a:r>
              <a:rPr lang="nb-NO" sz="1300" dirty="0" smtClean="0"/>
              <a:t>fremtidige, </a:t>
            </a:r>
            <a:r>
              <a:rPr lang="nb-NO" sz="1300" dirty="0"/>
              <a:t>store globale markeder.</a:t>
            </a:r>
          </a:p>
        </p:txBody>
      </p:sp>
    </p:spTree>
    <p:extLst>
      <p:ext uri="{BB962C8B-B14F-4D97-AF65-F5344CB8AC3E}">
        <p14:creationId xmlns:p14="http://schemas.microsoft.com/office/powerpoint/2010/main" val="20490376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300" dirty="0"/>
              <a:t>Politikerne har tatt næringslivet på alvor og hatt et omfattende og inkluderende samarbeid med næringslivet ved revidering av næringsstrategien fram til 2030.</a:t>
            </a:r>
          </a:p>
          <a:p>
            <a:r>
              <a:rPr lang="nb-NO" sz="1300" dirty="0"/>
              <a:t>I løpet av 2017 har det vært hele 7 møtepunkt mellom næringslivet og formannskap og kommunestyre.</a:t>
            </a:r>
          </a:p>
          <a:p>
            <a:r>
              <a:rPr lang="nb-NO" sz="1300" dirty="0" smtClean="0"/>
              <a:t>Vi opplever dette som ganske unikt, da vi forstår det slik at det er </a:t>
            </a:r>
            <a:r>
              <a:rPr lang="nb-NO" sz="1300" dirty="0"/>
              <a:t>få andre kommuner som kan vise til </a:t>
            </a:r>
            <a:r>
              <a:rPr lang="nb-NO" sz="1300" dirty="0" smtClean="0"/>
              <a:t>tilsvarende</a:t>
            </a:r>
            <a:endParaRPr lang="nb-NO" sz="1300" dirty="0"/>
          </a:p>
          <a:p>
            <a:endParaRPr lang="nb-NO" sz="1300" dirty="0"/>
          </a:p>
          <a:p>
            <a:pPr marL="116986">
              <a:buSzPct val="100000"/>
            </a:pPr>
            <a:r>
              <a:rPr lang="nb-NO" sz="1300" dirty="0"/>
              <a:t>Januar/februar 2017 2 store workshops med samlet næringsliv og politikere</a:t>
            </a:r>
          </a:p>
          <a:p>
            <a:pPr marL="116986">
              <a:buSzPct val="100000"/>
            </a:pPr>
            <a:r>
              <a:rPr lang="nb-NO" sz="1300" dirty="0"/>
              <a:t>Februar 2017 workshop Kommunestyret</a:t>
            </a:r>
          </a:p>
          <a:p>
            <a:pPr marL="116986">
              <a:buSzPct val="100000"/>
            </a:pPr>
            <a:r>
              <a:rPr lang="nb-NO" sz="1300" dirty="0"/>
              <a:t>April Ordførers næringskonferanse</a:t>
            </a:r>
          </a:p>
          <a:p>
            <a:pPr marL="116986">
              <a:buSzPct val="100000"/>
            </a:pPr>
            <a:r>
              <a:rPr lang="nb-NO" sz="1300" dirty="0"/>
              <a:t>Juni møte Formannskap og Industrilederforum</a:t>
            </a:r>
          </a:p>
          <a:p>
            <a:pPr marL="116986">
              <a:buSzPct val="100000"/>
            </a:pPr>
            <a:r>
              <a:rPr lang="nb-NO" sz="1300" dirty="0"/>
              <a:t>September møte Formannskap og Industrilederforum</a:t>
            </a:r>
          </a:p>
          <a:p>
            <a:pPr marL="116986">
              <a:buSzPct val="100000"/>
            </a:pPr>
            <a:r>
              <a:rPr lang="nb-NO" sz="1300" dirty="0"/>
              <a:t>November orientering Formannskapet</a:t>
            </a:r>
          </a:p>
          <a:p>
            <a:pPr marL="116986">
              <a:buSzPct val="100000"/>
            </a:pPr>
            <a:endParaRPr lang="nb-NO" sz="1300" dirty="0"/>
          </a:p>
          <a:p>
            <a:pPr marL="116986">
              <a:buSzPct val="100000"/>
            </a:pPr>
            <a:r>
              <a:rPr lang="nb-NO" sz="1300" dirty="0"/>
              <a:t>I det konkrete arbeidet har rådmannen hatt Industrilederforum som rådgivende </a:t>
            </a:r>
            <a:r>
              <a:rPr lang="nb-NO" sz="1300" dirty="0" smtClean="0"/>
              <a:t>styringsgruppe, </a:t>
            </a:r>
            <a:r>
              <a:rPr lang="nb-NO" sz="1300" dirty="0"/>
              <a:t>støttet av arbeidsgruppe sammensatt fra næringsliv og utdanningsmiljøene.</a:t>
            </a:r>
          </a:p>
          <a:p>
            <a:endParaRPr lang="nb-NO" sz="6500" dirty="0"/>
          </a:p>
        </p:txBody>
      </p:sp>
    </p:spTree>
    <p:extLst>
      <p:ext uri="{BB962C8B-B14F-4D97-AF65-F5344CB8AC3E}">
        <p14:creationId xmlns:p14="http://schemas.microsoft.com/office/powerpoint/2010/main" val="13939861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300" dirty="0" smtClean="0"/>
              <a:t>Å være attraktiv</a:t>
            </a:r>
            <a:r>
              <a:rPr lang="nb-NO" sz="1300" baseline="0" dirty="0" smtClean="0"/>
              <a:t> som arbeidsgiverkommune innebærer også å ha flere ben og stå på, og tilby bredde i et arbeidsmarked. Ofte jobber en familie i to ulike bransjer, og det å kunne tilby alternative bransjer er en fordel for alle. Det må vi fokusere på i vårt næringsarbeid. </a:t>
            </a:r>
          </a:p>
          <a:p>
            <a:endParaRPr lang="nb-NO" sz="1300" baseline="0" dirty="0" smtClean="0"/>
          </a:p>
          <a:p>
            <a:r>
              <a:rPr lang="nb-NO" sz="1300" baseline="0" dirty="0" smtClean="0"/>
              <a:t>Her eksemplifisert med et næringsliv i Kongsberg kommune som spenner fra Primærnæringer, med jord og skogbruk. Reiseliv og turisme, i alt fra hytteområdeutvikling til besøksattraksjoner med nasjonal verdi. Handel og servicenæringer, samt godt utbygget offentlige tjenester og arbeidsplasser innen utdanning, helse og annen offentlig forvaltning. Denne helheten vet vi er avgjørende viktig også for den internasjonale industrien som hele tiden jager utvikling av nye markeder og produkter, og på den måten blir hovedmotoren i våre bestrebelser med å skape nye arbeidsplasser på Kongsberg. </a:t>
            </a:r>
            <a:endParaRPr lang="nb-NO" sz="1300" dirty="0"/>
          </a:p>
        </p:txBody>
      </p:sp>
    </p:spTree>
    <p:extLst>
      <p:ext uri="{BB962C8B-B14F-4D97-AF65-F5344CB8AC3E}">
        <p14:creationId xmlns:p14="http://schemas.microsoft.com/office/powerpoint/2010/main" val="19709173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300" dirty="0"/>
              <a:t>Kommunen kan gjøre en forskjell, her eksemplifisert med:</a:t>
            </a:r>
          </a:p>
          <a:p>
            <a:endParaRPr lang="nb-NO" sz="1300" dirty="0"/>
          </a:p>
          <a:p>
            <a:r>
              <a:rPr lang="nb-NO" sz="1300" dirty="0"/>
              <a:t>Ordfører har et årlig møtepunkt med næringslivet – ordførers næringskonferanse – med høyaktuelle tema for næringslivet i Kongsberg</a:t>
            </a:r>
          </a:p>
          <a:p>
            <a:endParaRPr lang="nb-NO" sz="1300" dirty="0"/>
          </a:p>
          <a:p>
            <a:r>
              <a:rPr lang="nb-NO" sz="1300" dirty="0"/>
              <a:t>Innovasjonsloftet – Kongsberg Startup med 22 bedrifter som har kontrakt, åpnet 17. januar 2017, kommunen </a:t>
            </a:r>
            <a:r>
              <a:rPr lang="nb-NO" sz="1300" dirty="0" smtClean="0"/>
              <a:t>har vært i førersetet, i et samarbeid med </a:t>
            </a:r>
            <a:r>
              <a:rPr lang="nb-NO" sz="1300" dirty="0" err="1" smtClean="0"/>
              <a:t>med</a:t>
            </a:r>
            <a:r>
              <a:rPr lang="nb-NO" sz="1300" dirty="0" smtClean="0"/>
              <a:t> </a:t>
            </a:r>
            <a:r>
              <a:rPr lang="nb-NO" sz="1300" dirty="0"/>
              <a:t>Buskerud fylkeskommune og SIVA</a:t>
            </a:r>
          </a:p>
          <a:p>
            <a:endParaRPr lang="nb-NO" sz="1300" dirty="0"/>
          </a:p>
          <a:p>
            <a:r>
              <a:rPr lang="nb-NO" sz="1300" dirty="0"/>
              <a:t>Nasjonal Testarena for autonome transporter – et politisk initiativ fra Kongsberg kommune – og som har resultert i etablering av et nytt teknologiselskap på Kongsberg</a:t>
            </a:r>
          </a:p>
        </p:txBody>
      </p:sp>
    </p:spTree>
    <p:extLst>
      <p:ext uri="{BB962C8B-B14F-4D97-AF65-F5344CB8AC3E}">
        <p14:creationId xmlns:p14="http://schemas.microsoft.com/office/powerpoint/2010/main" val="13157031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300" dirty="0"/>
              <a:t>Samarbeid og deling er nødvendig for å lykkes. Kongsberg er ikke stor </a:t>
            </a:r>
            <a:r>
              <a:rPr lang="nb-NO" sz="1300" dirty="0" smtClean="0"/>
              <a:t>nok, </a:t>
            </a:r>
            <a:r>
              <a:rPr lang="nb-NO" sz="1300" dirty="0"/>
              <a:t>eller god </a:t>
            </a:r>
            <a:r>
              <a:rPr lang="nb-NO" sz="1300" dirty="0" smtClean="0"/>
              <a:t>nok, </a:t>
            </a:r>
            <a:r>
              <a:rPr lang="nb-NO" sz="1300" dirty="0"/>
              <a:t>på alle områder til å gjøre alt </a:t>
            </a:r>
            <a:r>
              <a:rPr lang="nb-NO" sz="1300" dirty="0" smtClean="0"/>
              <a:t>selv. Vi </a:t>
            </a:r>
            <a:r>
              <a:rPr lang="nb-NO" sz="1300" dirty="0"/>
              <a:t>må samarbeide.</a:t>
            </a:r>
          </a:p>
          <a:p>
            <a:endParaRPr lang="nb-NO" sz="1300" dirty="0"/>
          </a:p>
          <a:p>
            <a:r>
              <a:rPr lang="nb-NO" sz="1300" dirty="0"/>
              <a:t>Her vises eksempler der Kongsberg kommune har fasilitert og koblet opp samarbeid som gir nye forretningsmuligheter:</a:t>
            </a:r>
          </a:p>
          <a:p>
            <a:endParaRPr lang="nb-NO" sz="1300" dirty="0"/>
          </a:p>
          <a:p>
            <a:r>
              <a:rPr lang="nb-NO" sz="1300" dirty="0"/>
              <a:t>Venstre: Satsing på nye transportløsninger i </a:t>
            </a:r>
            <a:r>
              <a:rPr lang="nb-NO" sz="1300" dirty="0" smtClean="0"/>
              <a:t>innlandet</a:t>
            </a:r>
            <a:r>
              <a:rPr lang="nb-NO" sz="1300" baseline="0" dirty="0" smtClean="0"/>
              <a:t> har </a:t>
            </a:r>
            <a:r>
              <a:rPr lang="nb-NO" sz="1300" dirty="0" smtClean="0"/>
              <a:t>resultert i oppdrag </a:t>
            </a:r>
            <a:r>
              <a:rPr lang="nb-NO" sz="1300" dirty="0"/>
              <a:t>til Kongsbergselskapet Applied Autonomy AS og </a:t>
            </a:r>
            <a:r>
              <a:rPr lang="nb-NO" sz="1300" dirty="0" smtClean="0"/>
              <a:t>Brumunddal-teknologiselskapet </a:t>
            </a:r>
            <a:r>
              <a:rPr lang="nb-NO" sz="1300" dirty="0"/>
              <a:t>Kong Arthur</a:t>
            </a:r>
            <a:r>
              <a:rPr lang="nb-NO" sz="1300" dirty="0" smtClean="0"/>
              <a:t>. En kobling i utgangspunktet mellom Kongsberg,</a:t>
            </a:r>
            <a:r>
              <a:rPr lang="nb-NO" sz="1300" baseline="0" dirty="0" smtClean="0"/>
              <a:t> og Ringsaker kommuner. </a:t>
            </a:r>
            <a:endParaRPr lang="nb-NO" sz="1300" dirty="0"/>
          </a:p>
          <a:p>
            <a:endParaRPr lang="nb-NO" sz="1300" dirty="0"/>
          </a:p>
          <a:p>
            <a:r>
              <a:rPr lang="nb-NO" sz="1300" dirty="0"/>
              <a:t>Høyre: Satsing på autonome </a:t>
            </a:r>
            <a:r>
              <a:rPr lang="nb-NO" sz="1300" dirty="0" smtClean="0"/>
              <a:t>by-ferger. Et oppdrag </a:t>
            </a:r>
            <a:r>
              <a:rPr lang="nb-NO" sz="1300" dirty="0"/>
              <a:t>til Kongsberg Digital og Kongsberg Maritime og Fredrikstad selskapet Eker Design.</a:t>
            </a:r>
          </a:p>
          <a:p>
            <a:endParaRPr lang="nb-NO" sz="1300" dirty="0"/>
          </a:p>
          <a:p>
            <a:r>
              <a:rPr lang="nb-NO" sz="1300" dirty="0"/>
              <a:t>Uten samarbeid og fasilitering fra kommunen </a:t>
            </a:r>
            <a:r>
              <a:rPr lang="nb-NO" sz="1300" dirty="0" smtClean="0"/>
              <a:t>hadde antagelig ikke disse mulighetene </a:t>
            </a:r>
            <a:r>
              <a:rPr lang="nb-NO" sz="1300" dirty="0"/>
              <a:t>blitt </a:t>
            </a:r>
            <a:r>
              <a:rPr lang="nb-NO" sz="1300" dirty="0" smtClean="0"/>
              <a:t>avdekket og realisert. Næringsarbeidet i kommunen gir resultater. </a:t>
            </a:r>
            <a:endParaRPr lang="nb-NO" sz="1300" dirty="0"/>
          </a:p>
        </p:txBody>
      </p:sp>
    </p:spTree>
    <p:extLst>
      <p:ext uri="{BB962C8B-B14F-4D97-AF65-F5344CB8AC3E}">
        <p14:creationId xmlns:p14="http://schemas.microsoft.com/office/powerpoint/2010/main" val="21011236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300" dirty="0"/>
              <a:t>I tillegg å være en viktig industriby har Kongsberg mange andre kvaliteter for å bo, arbeide og studere.</a:t>
            </a:r>
          </a:p>
          <a:p>
            <a:endParaRPr lang="nb-NO" sz="1300" dirty="0" smtClean="0"/>
          </a:p>
          <a:p>
            <a:r>
              <a:rPr lang="nb-NO" sz="1300" dirty="0" smtClean="0"/>
              <a:t>For å være attraktiv som arbeidsstedskommune,</a:t>
            </a:r>
            <a:r>
              <a:rPr lang="nb-NO" sz="1300" baseline="0" dirty="0" smtClean="0"/>
              <a:t> må man også være en attraktiv kommune å bo i og å besøke. Vi forsøker å jobbe langs alle disse tre aksene. </a:t>
            </a:r>
          </a:p>
          <a:p>
            <a:endParaRPr lang="nb-NO" sz="1300" dirty="0"/>
          </a:p>
          <a:p>
            <a:r>
              <a:rPr lang="nb-NO" sz="1300" dirty="0"/>
              <a:t>Høy kvalitet på boligtilbudet, fra eneboliger til sentrumsleiligheter, attraktive regionale og internasjonale festivaler, et omfattende fritidstilbud med alle tenkelige varianter fra ski, golf til kulturskole.</a:t>
            </a:r>
          </a:p>
          <a:p>
            <a:r>
              <a:rPr lang="nb-NO" sz="1300" dirty="0" smtClean="0"/>
              <a:t>Kongsberg kommune har et veldrevet kulturtilbud. </a:t>
            </a:r>
          </a:p>
          <a:p>
            <a:endParaRPr lang="nb-NO" sz="1300" dirty="0" smtClean="0"/>
          </a:p>
          <a:p>
            <a:r>
              <a:rPr lang="nb-NO" sz="1300" dirty="0" smtClean="0"/>
              <a:t>Tidligere</a:t>
            </a:r>
            <a:r>
              <a:rPr lang="nb-NO" sz="1300" baseline="0" dirty="0" smtClean="0"/>
              <a:t> i presentasjonen nevnte vi Ordførers næringskonferanse som en møteplass mellom næringsaktører, akademia og offentlige aktører hvor vi setter fokus på utvikling av næringsliv. Årets konferanse i starten av mai har turisme og besøksnæring som tema. Dette fordi slik næring bidrar med viktig verdiskapning i seg selv, og økt handel og aktivitet. Men også fordi et attraktivt sted å besøke, har kvaliteter som gjør det mer attraktivt å etablere seg med ny næring og flere arbeidsplasser.</a:t>
            </a:r>
            <a:endParaRPr lang="nb-NO" sz="1300" dirty="0"/>
          </a:p>
        </p:txBody>
      </p:sp>
    </p:spTree>
    <p:extLst>
      <p:ext uri="{BB962C8B-B14F-4D97-AF65-F5344CB8AC3E}">
        <p14:creationId xmlns:p14="http://schemas.microsoft.com/office/powerpoint/2010/main" val="36874016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4500"/>
            </a:lvl1pPr>
          </a:lstStyle>
          <a:p>
            <a:r>
              <a:rPr lang="nb-NO"/>
              <a:t>Klikk for å redigere tittelstil</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1800">
                <a:solidFill>
                  <a:schemeClr val="tx1">
                    <a:lumMod val="75000"/>
                    <a:lumOff val="25000"/>
                  </a:schemeClr>
                </a:solidFill>
              </a:defRPr>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nb-NO"/>
              <a:t>Klikk for å redigere undertittelstil i malen</a:t>
            </a:r>
            <a:endParaRPr lang="en-US" dirty="0"/>
          </a:p>
        </p:txBody>
      </p:sp>
      <p:sp>
        <p:nvSpPr>
          <p:cNvPr id="4" name="Date Placeholder 3"/>
          <p:cNvSpPr>
            <a:spLocks noGrp="1"/>
          </p:cNvSpPr>
          <p:nvPr>
            <p:ph type="dt" sz="half" idx="10"/>
          </p:nvPr>
        </p:nvSpPr>
        <p:spPr/>
        <p:txBody>
          <a:bodyPr/>
          <a:lstStyle/>
          <a:p>
            <a:fld id="{15650DCB-8242-431E-BE3F-D6E79D1AB133}" type="datetime1">
              <a:rPr lang="nb-NO" smtClean="0">
                <a:solidFill>
                  <a:prstClr val="white"/>
                </a:solidFill>
              </a:rPr>
              <a:pPr/>
              <a:t>28.02.2018</a:t>
            </a:fld>
            <a:endParaRPr lang="nb-NO">
              <a:solidFill>
                <a:prstClr val="white"/>
              </a:solidFill>
            </a:endParaRPr>
          </a:p>
        </p:txBody>
      </p:sp>
      <p:sp>
        <p:nvSpPr>
          <p:cNvPr id="5" name="Footer Placeholder 4"/>
          <p:cNvSpPr>
            <a:spLocks noGrp="1"/>
          </p:cNvSpPr>
          <p:nvPr>
            <p:ph type="ftr" sz="quarter" idx="11"/>
          </p:nvPr>
        </p:nvSpPr>
        <p:spPr/>
        <p:txBody>
          <a:bodyPr/>
          <a:lstStyle/>
          <a:p>
            <a:r>
              <a:rPr lang="nb-NO">
                <a:solidFill>
                  <a:prstClr val="black"/>
                </a:solidFill>
              </a:rPr>
              <a:t>Bunntekst</a:t>
            </a:r>
            <a:endParaRPr lang="nb-NO" dirty="0">
              <a:solidFill>
                <a:prstClr val="black"/>
              </a:solidFill>
            </a:endParaRPr>
          </a:p>
        </p:txBody>
      </p:sp>
      <p:sp>
        <p:nvSpPr>
          <p:cNvPr id="6" name="Slide Number Placeholder 5"/>
          <p:cNvSpPr>
            <a:spLocks noGrp="1"/>
          </p:cNvSpPr>
          <p:nvPr>
            <p:ph type="sldNum" sz="quarter" idx="12"/>
          </p:nvPr>
        </p:nvSpPr>
        <p:spPr/>
        <p:txBody>
          <a:bodyPr/>
          <a:lstStyle/>
          <a:p>
            <a:fld id="{DDE8D9C2-5F05-44EF-B7C1-1B71CE36FE82}" type="slidenum">
              <a:rPr lang="nb-NO" smtClean="0">
                <a:solidFill>
                  <a:prstClr val="black"/>
                </a:solidFill>
              </a:rPr>
              <a:pPr/>
              <a:t>‹#›</a:t>
            </a:fld>
            <a:endParaRPr lang="nb-NO">
              <a:solidFill>
                <a:prstClr val="black"/>
              </a:solidFill>
            </a:endParaRPr>
          </a:p>
        </p:txBody>
      </p:sp>
    </p:spTree>
    <p:extLst>
      <p:ext uri="{BB962C8B-B14F-4D97-AF65-F5344CB8AC3E}">
        <p14:creationId xmlns:p14="http://schemas.microsoft.com/office/powerpoint/2010/main" val="3055144827"/>
      </p:ext>
    </p:extLst>
  </p:cSld>
  <p:clrMapOvr>
    <a:masterClrMapping/>
  </p:clrMapOvr>
  <p:hf sldNum="0" hdr="0" ftr="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a:p>
        </p:txBody>
      </p:sp>
      <p:sp>
        <p:nvSpPr>
          <p:cNvPr id="3" name="Vertical Text Placeholder 2"/>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fld id="{15650DCB-8242-431E-BE3F-D6E79D1AB133}" type="datetime1">
              <a:rPr lang="nb-NO" smtClean="0">
                <a:solidFill>
                  <a:prstClr val="white"/>
                </a:solidFill>
              </a:rPr>
              <a:pPr/>
              <a:t>28.02.2018</a:t>
            </a:fld>
            <a:endParaRPr lang="nb-NO">
              <a:solidFill>
                <a:prstClr val="white"/>
              </a:solidFill>
            </a:endParaRPr>
          </a:p>
        </p:txBody>
      </p:sp>
      <p:sp>
        <p:nvSpPr>
          <p:cNvPr id="5" name="Footer Placeholder 4"/>
          <p:cNvSpPr>
            <a:spLocks noGrp="1"/>
          </p:cNvSpPr>
          <p:nvPr>
            <p:ph type="ftr" sz="quarter" idx="11"/>
          </p:nvPr>
        </p:nvSpPr>
        <p:spPr/>
        <p:txBody>
          <a:bodyPr/>
          <a:lstStyle/>
          <a:p>
            <a:r>
              <a:rPr lang="nb-NO">
                <a:solidFill>
                  <a:prstClr val="black"/>
                </a:solidFill>
              </a:rPr>
              <a:t>Bunntekst</a:t>
            </a:r>
            <a:endParaRPr lang="nb-NO" dirty="0">
              <a:solidFill>
                <a:prstClr val="black"/>
              </a:solidFill>
            </a:endParaRPr>
          </a:p>
        </p:txBody>
      </p:sp>
      <p:sp>
        <p:nvSpPr>
          <p:cNvPr id="6" name="Slide Number Placeholder 5"/>
          <p:cNvSpPr>
            <a:spLocks noGrp="1"/>
          </p:cNvSpPr>
          <p:nvPr>
            <p:ph type="sldNum" sz="quarter" idx="12"/>
          </p:nvPr>
        </p:nvSpPr>
        <p:spPr/>
        <p:txBody>
          <a:bodyPr/>
          <a:lstStyle/>
          <a:p>
            <a:fld id="{DDE8D9C2-5F05-44EF-B7C1-1B71CE36FE82}" type="slidenum">
              <a:rPr lang="nb-NO" smtClean="0">
                <a:solidFill>
                  <a:prstClr val="black"/>
                </a:solidFill>
              </a:rPr>
              <a:pPr/>
              <a:t>‹#›</a:t>
            </a:fld>
            <a:endParaRPr lang="nb-NO">
              <a:solidFill>
                <a:prstClr val="black"/>
              </a:solidFill>
            </a:endParaRPr>
          </a:p>
        </p:txBody>
      </p:sp>
    </p:spTree>
    <p:extLst>
      <p:ext uri="{BB962C8B-B14F-4D97-AF65-F5344CB8AC3E}">
        <p14:creationId xmlns:p14="http://schemas.microsoft.com/office/powerpoint/2010/main" val="3660749670"/>
      </p:ext>
    </p:extLst>
  </p:cSld>
  <p:clrMapOvr>
    <a:masterClrMapping/>
  </p:clrMapOvr>
  <p:hf sldNum="0" hdr="0" ftr="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0362"/>
            <a:ext cx="2628900" cy="5811838"/>
          </a:xfrm>
        </p:spPr>
        <p:txBody>
          <a:bodyPr vert="eaVert"/>
          <a:lstStyle/>
          <a:p>
            <a:r>
              <a:rPr lang="nb-NO"/>
              <a:t>Klikk for å redigere tittelstil</a:t>
            </a:r>
            <a:endParaRPr lang="en-US"/>
          </a:p>
        </p:txBody>
      </p:sp>
      <p:sp>
        <p:nvSpPr>
          <p:cNvPr id="3" name="Vertical Text Placeholder 2"/>
          <p:cNvSpPr>
            <a:spLocks noGrp="1"/>
          </p:cNvSpPr>
          <p:nvPr>
            <p:ph type="body" orient="vert" idx="1"/>
          </p:nvPr>
        </p:nvSpPr>
        <p:spPr>
          <a:xfrm>
            <a:off x="838201" y="360364"/>
            <a:ext cx="7734300" cy="5811837"/>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Date Placeholder 3"/>
          <p:cNvSpPr>
            <a:spLocks noGrp="1"/>
          </p:cNvSpPr>
          <p:nvPr>
            <p:ph type="dt" sz="half" idx="10"/>
          </p:nvPr>
        </p:nvSpPr>
        <p:spPr/>
        <p:txBody>
          <a:bodyPr/>
          <a:lstStyle/>
          <a:p>
            <a:fld id="{15650DCB-8242-431E-BE3F-D6E79D1AB133}" type="datetime1">
              <a:rPr lang="nb-NO" smtClean="0">
                <a:solidFill>
                  <a:prstClr val="white"/>
                </a:solidFill>
              </a:rPr>
              <a:pPr/>
              <a:t>28.02.2018</a:t>
            </a:fld>
            <a:endParaRPr lang="nb-NO">
              <a:solidFill>
                <a:prstClr val="white"/>
              </a:solidFill>
            </a:endParaRPr>
          </a:p>
        </p:txBody>
      </p:sp>
      <p:sp>
        <p:nvSpPr>
          <p:cNvPr id="5" name="Footer Placeholder 4"/>
          <p:cNvSpPr>
            <a:spLocks noGrp="1"/>
          </p:cNvSpPr>
          <p:nvPr>
            <p:ph type="ftr" sz="quarter" idx="11"/>
          </p:nvPr>
        </p:nvSpPr>
        <p:spPr/>
        <p:txBody>
          <a:bodyPr/>
          <a:lstStyle/>
          <a:p>
            <a:r>
              <a:rPr lang="nb-NO">
                <a:solidFill>
                  <a:prstClr val="black"/>
                </a:solidFill>
              </a:rPr>
              <a:t>Bunntekst</a:t>
            </a:r>
            <a:endParaRPr lang="nb-NO" dirty="0">
              <a:solidFill>
                <a:prstClr val="black"/>
              </a:solidFill>
            </a:endParaRPr>
          </a:p>
        </p:txBody>
      </p:sp>
      <p:sp>
        <p:nvSpPr>
          <p:cNvPr id="6" name="Slide Number Placeholder 5"/>
          <p:cNvSpPr>
            <a:spLocks noGrp="1"/>
          </p:cNvSpPr>
          <p:nvPr>
            <p:ph type="sldNum" sz="quarter" idx="12"/>
          </p:nvPr>
        </p:nvSpPr>
        <p:spPr/>
        <p:txBody>
          <a:bodyPr/>
          <a:lstStyle/>
          <a:p>
            <a:fld id="{DDE8D9C2-5F05-44EF-B7C1-1B71CE36FE82}" type="slidenum">
              <a:rPr lang="nb-NO" smtClean="0">
                <a:solidFill>
                  <a:prstClr val="black"/>
                </a:solidFill>
              </a:rPr>
              <a:pPr/>
              <a:t>‹#›</a:t>
            </a:fld>
            <a:endParaRPr lang="nb-NO">
              <a:solidFill>
                <a:prstClr val="black"/>
              </a:solidFill>
            </a:endParaRPr>
          </a:p>
        </p:txBody>
      </p:sp>
    </p:spTree>
    <p:extLst>
      <p:ext uri="{BB962C8B-B14F-4D97-AF65-F5344CB8AC3E}">
        <p14:creationId xmlns:p14="http://schemas.microsoft.com/office/powerpoint/2010/main" val="2400801947"/>
      </p:ext>
    </p:extLst>
  </p:cSld>
  <p:clrMapOvr>
    <a:masterClrMapping/>
  </p:clrMapOvr>
  <p:hf sldNum="0" hdr="0" ftr="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3_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endParaRPr lang="nb-NO" dirty="0"/>
          </a:p>
        </p:txBody>
      </p:sp>
      <p:sp>
        <p:nvSpPr>
          <p:cNvPr id="3" name="Plassholder for innhold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8" name="Plassholder for tekst 7"/>
          <p:cNvSpPr>
            <a:spLocks noGrp="1"/>
          </p:cNvSpPr>
          <p:nvPr>
            <p:ph type="body" sz="quarter" idx="13"/>
          </p:nvPr>
        </p:nvSpPr>
        <p:spPr>
          <a:xfrm>
            <a:off x="1700374" y="699473"/>
            <a:ext cx="7590375" cy="354711"/>
          </a:xfrm>
        </p:spPr>
        <p:txBody>
          <a:bodyPr>
            <a:normAutofit/>
          </a:bodyPr>
          <a:lstStyle>
            <a:lvl1pPr marL="0" indent="0">
              <a:buNone/>
              <a:defRPr sz="2000">
                <a:solidFill>
                  <a:srgbClr val="ED9300"/>
                </a:solidFill>
              </a:defRPr>
            </a:lvl1pPr>
          </a:lstStyle>
          <a:p>
            <a:pPr lvl="0"/>
            <a:r>
              <a:rPr lang="nb-NO"/>
              <a:t>Klikk for å redigere tekststiler i malen</a:t>
            </a:r>
          </a:p>
        </p:txBody>
      </p:sp>
      <p:sp>
        <p:nvSpPr>
          <p:cNvPr id="12" name="Plassholder for lysbildenummer 5"/>
          <p:cNvSpPr>
            <a:spLocks noGrp="1"/>
          </p:cNvSpPr>
          <p:nvPr>
            <p:ph type="sldNum" sz="quarter" idx="4"/>
          </p:nvPr>
        </p:nvSpPr>
        <p:spPr>
          <a:xfrm>
            <a:off x="11294078" y="6160824"/>
            <a:ext cx="346297" cy="151892"/>
          </a:xfrm>
          <a:prstGeom prst="rect">
            <a:avLst/>
          </a:prstGeom>
        </p:spPr>
        <p:txBody>
          <a:bodyPr vert="horz" lIns="0" tIns="0" rIns="0" bIns="0" rtlCol="0" anchor="t"/>
          <a:lstStyle>
            <a:lvl1pPr algn="r">
              <a:defRPr sz="1200">
                <a:solidFill>
                  <a:schemeClr val="tx1"/>
                </a:solidFill>
              </a:defRPr>
            </a:lvl1pPr>
          </a:lstStyle>
          <a:p>
            <a:fld id="{DDE8D9C2-5F05-44EF-B7C1-1B71CE36FE82}" type="slidenum">
              <a:rPr lang="nb-NO" smtClean="0">
                <a:solidFill>
                  <a:prstClr val="black"/>
                </a:solidFill>
              </a:rPr>
              <a:pPr/>
              <a:t>‹#›</a:t>
            </a:fld>
            <a:endParaRPr lang="nb-NO">
              <a:solidFill>
                <a:prstClr val="black"/>
              </a:solidFill>
            </a:endParaRPr>
          </a:p>
        </p:txBody>
      </p:sp>
      <p:sp>
        <p:nvSpPr>
          <p:cNvPr id="9" name="Plassholder for dato 3"/>
          <p:cNvSpPr>
            <a:spLocks noGrp="1"/>
          </p:cNvSpPr>
          <p:nvPr>
            <p:ph type="dt" sz="half" idx="2"/>
          </p:nvPr>
        </p:nvSpPr>
        <p:spPr>
          <a:xfrm>
            <a:off x="345268" y="6385408"/>
            <a:ext cx="1367763" cy="172125"/>
          </a:xfrm>
          <a:prstGeom prst="rect">
            <a:avLst/>
          </a:prstGeom>
        </p:spPr>
        <p:txBody>
          <a:bodyPr vert="horz" lIns="0" tIns="0" rIns="0" bIns="0" rtlCol="0" anchor="ctr"/>
          <a:lstStyle>
            <a:lvl1pPr algn="ctr">
              <a:defRPr sz="900" b="0" spc="80" baseline="0">
                <a:solidFill>
                  <a:schemeClr val="bg1"/>
                </a:solidFill>
              </a:defRPr>
            </a:lvl1pPr>
          </a:lstStyle>
          <a:p>
            <a:fld id="{91C1BDA6-6FC7-4031-B0EE-715EEFBF688C}" type="datetime1">
              <a:rPr lang="nb-NO" smtClean="0">
                <a:solidFill>
                  <a:prstClr val="white"/>
                </a:solidFill>
              </a:rPr>
              <a:pPr/>
              <a:t>28.02.2018</a:t>
            </a:fld>
            <a:endParaRPr lang="nb-NO">
              <a:solidFill>
                <a:prstClr val="white"/>
              </a:solidFill>
            </a:endParaRPr>
          </a:p>
        </p:txBody>
      </p:sp>
      <p:sp>
        <p:nvSpPr>
          <p:cNvPr id="10" name="Plassholder for bunntekst 4"/>
          <p:cNvSpPr>
            <a:spLocks noGrp="1"/>
          </p:cNvSpPr>
          <p:nvPr>
            <p:ph type="ftr" sz="quarter" idx="3"/>
          </p:nvPr>
        </p:nvSpPr>
        <p:spPr>
          <a:xfrm>
            <a:off x="2102829" y="6374165"/>
            <a:ext cx="9663117" cy="172165"/>
          </a:xfrm>
          <a:prstGeom prst="rect">
            <a:avLst/>
          </a:prstGeom>
        </p:spPr>
        <p:txBody>
          <a:bodyPr vert="horz" lIns="0" tIns="0" rIns="0" bIns="0" rtlCol="0" anchor="t"/>
          <a:lstStyle>
            <a:lvl1pPr algn="r">
              <a:defRPr sz="1200" b="0">
                <a:solidFill>
                  <a:schemeClr val="tx1"/>
                </a:solidFill>
              </a:defRPr>
            </a:lvl1pPr>
          </a:lstStyle>
          <a:p>
            <a:r>
              <a:rPr lang="nb-NO" dirty="0">
                <a:solidFill>
                  <a:prstClr val="black"/>
                </a:solidFill>
              </a:rPr>
              <a:t>Bunntekst</a:t>
            </a:r>
          </a:p>
        </p:txBody>
      </p:sp>
    </p:spTree>
    <p:extLst>
      <p:ext uri="{BB962C8B-B14F-4D97-AF65-F5344CB8AC3E}">
        <p14:creationId xmlns:p14="http://schemas.microsoft.com/office/powerpoint/2010/main" val="113933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Forside m/tekst">
    <p:spTree>
      <p:nvGrpSpPr>
        <p:cNvPr id="1" name=""/>
        <p:cNvGrpSpPr/>
        <p:nvPr/>
      </p:nvGrpSpPr>
      <p:grpSpPr>
        <a:xfrm>
          <a:off x="0" y="0"/>
          <a:ext cx="0" cy="0"/>
          <a:chOff x="0" y="0"/>
          <a:chExt cx="0" cy="0"/>
        </a:xfrm>
      </p:grpSpPr>
      <p:sp>
        <p:nvSpPr>
          <p:cNvPr id="14" name="Rektangel 13"/>
          <p:cNvSpPr/>
          <p:nvPr/>
        </p:nvSpPr>
        <p:spPr>
          <a:xfrm>
            <a:off x="1713029" y="6328394"/>
            <a:ext cx="10126241" cy="260719"/>
          </a:xfrm>
          <a:prstGeom prst="rect">
            <a:avLst/>
          </a:prstGeom>
          <a:solidFill>
            <a:srgbClr val="DADADA"/>
          </a:solidFill>
          <a:ln>
            <a:noFill/>
          </a:ln>
        </p:spPr>
        <p:style>
          <a:lnRef idx="2">
            <a:schemeClr val="accent1">
              <a:shade val="50000"/>
            </a:schemeClr>
          </a:lnRef>
          <a:fillRef idx="1">
            <a:schemeClr val="accent1"/>
          </a:fillRef>
          <a:effectRef idx="0">
            <a:schemeClr val="accent1"/>
          </a:effectRef>
          <a:fontRef idx="minor">
            <a:schemeClr val="lt1"/>
          </a:fontRef>
        </p:style>
        <p:txBody>
          <a:bodyPr lIns="64274" tIns="32136" rIns="64274" bIns="32136" rtlCol="0" anchor="ctr"/>
          <a:lstStyle/>
          <a:p>
            <a:pPr algn="ctr" defTabSz="914400"/>
            <a:endParaRPr lang="nb-NO" sz="1800">
              <a:solidFill>
                <a:prstClr val="white"/>
              </a:solidFill>
            </a:endParaRPr>
          </a:p>
        </p:txBody>
      </p:sp>
      <p:sp>
        <p:nvSpPr>
          <p:cNvPr id="15" name="Rektangel 14"/>
          <p:cNvSpPr/>
          <p:nvPr/>
        </p:nvSpPr>
        <p:spPr>
          <a:xfrm>
            <a:off x="345268" y="6328394"/>
            <a:ext cx="1377361" cy="260719"/>
          </a:xfrm>
          <a:prstGeom prst="rect">
            <a:avLst/>
          </a:prstGeom>
          <a:solidFill>
            <a:srgbClr val="ED9300"/>
          </a:solidFill>
          <a:ln>
            <a:noFill/>
          </a:ln>
        </p:spPr>
        <p:style>
          <a:lnRef idx="2">
            <a:schemeClr val="accent1">
              <a:shade val="50000"/>
            </a:schemeClr>
          </a:lnRef>
          <a:fillRef idx="1">
            <a:schemeClr val="accent1"/>
          </a:fillRef>
          <a:effectRef idx="0">
            <a:schemeClr val="accent1"/>
          </a:effectRef>
          <a:fontRef idx="minor">
            <a:schemeClr val="lt1"/>
          </a:fontRef>
        </p:style>
        <p:txBody>
          <a:bodyPr lIns="64274" tIns="32136" rIns="64274" bIns="32136" rtlCol="0" anchor="ctr"/>
          <a:lstStyle/>
          <a:p>
            <a:pPr algn="ctr" defTabSz="914400"/>
            <a:endParaRPr lang="nb-NO" sz="1800">
              <a:solidFill>
                <a:prstClr val="white"/>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 y="1"/>
            <a:ext cx="1840233" cy="3514732"/>
          </a:xfrm>
          <a:prstGeom prst="rect">
            <a:avLst/>
          </a:prstGeom>
        </p:spPr>
      </p:pic>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80318" y="0"/>
            <a:ext cx="2011684" cy="882970"/>
          </a:xfrm>
          <a:prstGeom prst="rect">
            <a:avLst/>
          </a:prstGeom>
        </p:spPr>
      </p:pic>
      <p:sp>
        <p:nvSpPr>
          <p:cNvPr id="19" name="Plassholder for lysbildenummer 5"/>
          <p:cNvSpPr>
            <a:spLocks noGrp="1"/>
          </p:cNvSpPr>
          <p:nvPr>
            <p:ph type="sldNum" sz="quarter" idx="4"/>
          </p:nvPr>
        </p:nvSpPr>
        <p:spPr>
          <a:xfrm>
            <a:off x="11294078" y="6160824"/>
            <a:ext cx="346297" cy="151892"/>
          </a:xfrm>
          <a:prstGeom prst="rect">
            <a:avLst/>
          </a:prstGeom>
        </p:spPr>
        <p:txBody>
          <a:bodyPr vert="horz" lIns="0" tIns="0" rIns="0" bIns="0" rtlCol="0" anchor="t"/>
          <a:lstStyle>
            <a:lvl1pPr algn="r">
              <a:defRPr sz="1200">
                <a:solidFill>
                  <a:schemeClr val="tx1"/>
                </a:solidFill>
              </a:defRPr>
            </a:lvl1pPr>
          </a:lstStyle>
          <a:p>
            <a:fld id="{DDE8D9C2-5F05-44EF-B7C1-1B71CE36FE82}" type="slidenum">
              <a:rPr lang="nb-NO" smtClean="0">
                <a:solidFill>
                  <a:prstClr val="black"/>
                </a:solidFill>
              </a:rPr>
              <a:pPr/>
              <a:t>‹#›</a:t>
            </a:fld>
            <a:endParaRPr lang="nb-NO">
              <a:solidFill>
                <a:prstClr val="black"/>
              </a:solidFill>
            </a:endParaRPr>
          </a:p>
        </p:txBody>
      </p:sp>
      <p:sp>
        <p:nvSpPr>
          <p:cNvPr id="16" name="Plassholder for dato 3"/>
          <p:cNvSpPr>
            <a:spLocks noGrp="1"/>
          </p:cNvSpPr>
          <p:nvPr>
            <p:ph type="dt" sz="half" idx="2"/>
          </p:nvPr>
        </p:nvSpPr>
        <p:spPr>
          <a:xfrm>
            <a:off x="345268" y="6385408"/>
            <a:ext cx="1367763" cy="172125"/>
          </a:xfrm>
          <a:prstGeom prst="rect">
            <a:avLst/>
          </a:prstGeom>
        </p:spPr>
        <p:txBody>
          <a:bodyPr vert="horz" lIns="0" tIns="0" rIns="0" bIns="0" rtlCol="0" anchor="ctr"/>
          <a:lstStyle>
            <a:lvl1pPr algn="ctr">
              <a:defRPr sz="900" b="0" spc="80" baseline="0">
                <a:solidFill>
                  <a:schemeClr val="bg1"/>
                </a:solidFill>
              </a:defRPr>
            </a:lvl1pPr>
          </a:lstStyle>
          <a:p>
            <a:fld id="{505F1CB2-1112-47A9-BEE3-7C73C56BFAB3}" type="datetime1">
              <a:rPr lang="nb-NO" smtClean="0">
                <a:solidFill>
                  <a:prstClr val="white"/>
                </a:solidFill>
              </a:rPr>
              <a:pPr/>
              <a:t>28.02.2018</a:t>
            </a:fld>
            <a:endParaRPr lang="nb-NO">
              <a:solidFill>
                <a:prstClr val="white"/>
              </a:solidFill>
            </a:endParaRPr>
          </a:p>
        </p:txBody>
      </p:sp>
      <p:sp>
        <p:nvSpPr>
          <p:cNvPr id="11" name="Tittel 3"/>
          <p:cNvSpPr>
            <a:spLocks noGrp="1"/>
          </p:cNvSpPr>
          <p:nvPr>
            <p:ph type="ctrTitle"/>
          </p:nvPr>
        </p:nvSpPr>
        <p:spPr>
          <a:xfrm>
            <a:off x="2169536" y="2348880"/>
            <a:ext cx="9606769" cy="1656184"/>
          </a:xfrm>
        </p:spPr>
        <p:txBody>
          <a:bodyPr>
            <a:normAutofit/>
          </a:bodyPr>
          <a:lstStyle>
            <a:lvl1pPr>
              <a:defRPr sz="3600"/>
            </a:lvl1pPr>
          </a:lstStyle>
          <a:p>
            <a:r>
              <a:rPr lang="nb-NO" sz="3600"/>
              <a:t>Klikk for å redigere tittelstil</a:t>
            </a:r>
            <a:endParaRPr lang="nb-NO" sz="3600" dirty="0"/>
          </a:p>
        </p:txBody>
      </p:sp>
      <p:sp>
        <p:nvSpPr>
          <p:cNvPr id="17" name="Undertittel 4"/>
          <p:cNvSpPr>
            <a:spLocks noGrp="1"/>
          </p:cNvSpPr>
          <p:nvPr>
            <p:ph type="subTitle" idx="1"/>
          </p:nvPr>
        </p:nvSpPr>
        <p:spPr>
          <a:xfrm>
            <a:off x="2159563" y="4293096"/>
            <a:ext cx="9606384" cy="1080120"/>
          </a:xfrm>
        </p:spPr>
        <p:txBody>
          <a:bodyPr>
            <a:noAutofit/>
          </a:bodyPr>
          <a:lstStyle>
            <a:lvl1pPr marL="0" indent="0">
              <a:buNone/>
              <a:defRPr sz="2400">
                <a:solidFill>
                  <a:schemeClr val="tx2"/>
                </a:solidFill>
              </a:defRPr>
            </a:lvl1pPr>
          </a:lstStyle>
          <a:p>
            <a:r>
              <a:rPr lang="nb-NO" sz="2400"/>
              <a:t>Klikk for å redigere undertittelstil i malen</a:t>
            </a:r>
            <a:endParaRPr lang="nb-NO" sz="2400" dirty="0"/>
          </a:p>
        </p:txBody>
      </p:sp>
      <p:sp>
        <p:nvSpPr>
          <p:cNvPr id="20" name="Plassholder for bunntekst 4"/>
          <p:cNvSpPr>
            <a:spLocks noGrp="1"/>
          </p:cNvSpPr>
          <p:nvPr>
            <p:ph type="ftr" sz="quarter" idx="3"/>
          </p:nvPr>
        </p:nvSpPr>
        <p:spPr>
          <a:xfrm>
            <a:off x="2102829" y="6374165"/>
            <a:ext cx="9663117" cy="172165"/>
          </a:xfrm>
          <a:prstGeom prst="rect">
            <a:avLst/>
          </a:prstGeom>
        </p:spPr>
        <p:txBody>
          <a:bodyPr vert="horz" lIns="0" tIns="0" rIns="0" bIns="0" rtlCol="0" anchor="t"/>
          <a:lstStyle>
            <a:lvl1pPr algn="r">
              <a:defRPr sz="1200" b="0">
                <a:solidFill>
                  <a:schemeClr val="tx1"/>
                </a:solidFill>
              </a:defRPr>
            </a:lvl1pPr>
          </a:lstStyle>
          <a:p>
            <a:r>
              <a:rPr lang="nb-NO" dirty="0">
                <a:solidFill>
                  <a:prstClr val="black"/>
                </a:solidFill>
              </a:rPr>
              <a:t>Bunntekst</a:t>
            </a:r>
          </a:p>
        </p:txBody>
      </p:sp>
    </p:spTree>
    <p:extLst>
      <p:ext uri="{BB962C8B-B14F-4D97-AF65-F5344CB8AC3E}">
        <p14:creationId xmlns:p14="http://schemas.microsoft.com/office/powerpoint/2010/main" val="21364965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cSld name="6_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endParaRPr lang="nb-NO" dirty="0"/>
          </a:p>
        </p:txBody>
      </p:sp>
      <p:sp>
        <p:nvSpPr>
          <p:cNvPr id="3" name="Plassholder for innhold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8" name="Plassholder for tekst 7"/>
          <p:cNvSpPr>
            <a:spLocks noGrp="1"/>
          </p:cNvSpPr>
          <p:nvPr>
            <p:ph type="body" sz="quarter" idx="13"/>
          </p:nvPr>
        </p:nvSpPr>
        <p:spPr>
          <a:xfrm>
            <a:off x="1700374" y="699473"/>
            <a:ext cx="7590375" cy="354711"/>
          </a:xfrm>
        </p:spPr>
        <p:txBody>
          <a:bodyPr>
            <a:normAutofit/>
          </a:bodyPr>
          <a:lstStyle>
            <a:lvl1pPr marL="0" indent="0">
              <a:buNone/>
              <a:defRPr sz="2000">
                <a:solidFill>
                  <a:srgbClr val="ED9300"/>
                </a:solidFill>
              </a:defRPr>
            </a:lvl1pPr>
          </a:lstStyle>
          <a:p>
            <a:pPr lvl="0"/>
            <a:r>
              <a:rPr lang="nb-NO"/>
              <a:t>Klikk for å redigere tekststiler i malen</a:t>
            </a:r>
          </a:p>
        </p:txBody>
      </p:sp>
      <p:sp>
        <p:nvSpPr>
          <p:cNvPr id="12" name="Plassholder for lysbildenummer 5"/>
          <p:cNvSpPr>
            <a:spLocks noGrp="1"/>
          </p:cNvSpPr>
          <p:nvPr>
            <p:ph type="sldNum" sz="quarter" idx="4"/>
          </p:nvPr>
        </p:nvSpPr>
        <p:spPr>
          <a:xfrm>
            <a:off x="11294078" y="6160824"/>
            <a:ext cx="346297" cy="151892"/>
          </a:xfrm>
          <a:prstGeom prst="rect">
            <a:avLst/>
          </a:prstGeom>
        </p:spPr>
        <p:txBody>
          <a:bodyPr vert="horz" lIns="0" tIns="0" rIns="0" bIns="0" rtlCol="0" anchor="t"/>
          <a:lstStyle>
            <a:lvl1pPr algn="r">
              <a:defRPr sz="1200">
                <a:solidFill>
                  <a:schemeClr val="tx1"/>
                </a:solidFill>
              </a:defRPr>
            </a:lvl1pPr>
          </a:lstStyle>
          <a:p>
            <a:fld id="{DDE8D9C2-5F05-44EF-B7C1-1B71CE36FE82}" type="slidenum">
              <a:rPr lang="nb-NO" smtClean="0">
                <a:solidFill>
                  <a:prstClr val="black"/>
                </a:solidFill>
              </a:rPr>
              <a:pPr/>
              <a:t>‹#›</a:t>
            </a:fld>
            <a:endParaRPr lang="nb-NO">
              <a:solidFill>
                <a:prstClr val="black"/>
              </a:solidFill>
            </a:endParaRPr>
          </a:p>
        </p:txBody>
      </p:sp>
      <p:sp>
        <p:nvSpPr>
          <p:cNvPr id="9" name="Plassholder for dato 3"/>
          <p:cNvSpPr>
            <a:spLocks noGrp="1"/>
          </p:cNvSpPr>
          <p:nvPr>
            <p:ph type="dt" sz="half" idx="2"/>
          </p:nvPr>
        </p:nvSpPr>
        <p:spPr>
          <a:xfrm>
            <a:off x="345268" y="6385408"/>
            <a:ext cx="1367763" cy="172125"/>
          </a:xfrm>
          <a:prstGeom prst="rect">
            <a:avLst/>
          </a:prstGeom>
        </p:spPr>
        <p:txBody>
          <a:bodyPr vert="horz" lIns="0" tIns="0" rIns="0" bIns="0" rtlCol="0" anchor="ctr"/>
          <a:lstStyle>
            <a:lvl1pPr algn="ctr">
              <a:defRPr sz="900" b="0" spc="80" baseline="0">
                <a:solidFill>
                  <a:schemeClr val="bg1"/>
                </a:solidFill>
              </a:defRPr>
            </a:lvl1pPr>
          </a:lstStyle>
          <a:p>
            <a:fld id="{1882F401-059E-4726-BC46-A11C4F355984}" type="datetime1">
              <a:rPr lang="nb-NO" smtClean="0">
                <a:solidFill>
                  <a:prstClr val="white"/>
                </a:solidFill>
              </a:rPr>
              <a:pPr/>
              <a:t>28.02.2018</a:t>
            </a:fld>
            <a:endParaRPr lang="nb-NO">
              <a:solidFill>
                <a:prstClr val="white"/>
              </a:solidFill>
            </a:endParaRPr>
          </a:p>
        </p:txBody>
      </p:sp>
      <p:sp>
        <p:nvSpPr>
          <p:cNvPr id="10" name="Plassholder for bunntekst 4"/>
          <p:cNvSpPr>
            <a:spLocks noGrp="1"/>
          </p:cNvSpPr>
          <p:nvPr>
            <p:ph type="ftr" sz="quarter" idx="3"/>
          </p:nvPr>
        </p:nvSpPr>
        <p:spPr>
          <a:xfrm>
            <a:off x="2102829" y="6374165"/>
            <a:ext cx="9663117" cy="172165"/>
          </a:xfrm>
          <a:prstGeom prst="rect">
            <a:avLst/>
          </a:prstGeom>
        </p:spPr>
        <p:txBody>
          <a:bodyPr vert="horz" lIns="0" tIns="0" rIns="0" bIns="0" rtlCol="0" anchor="t"/>
          <a:lstStyle>
            <a:lvl1pPr algn="r">
              <a:defRPr sz="1200" b="0">
                <a:solidFill>
                  <a:schemeClr val="tx1"/>
                </a:solidFill>
              </a:defRPr>
            </a:lvl1pPr>
          </a:lstStyle>
          <a:p>
            <a:r>
              <a:rPr lang="nb-NO" dirty="0">
                <a:solidFill>
                  <a:prstClr val="black"/>
                </a:solidFill>
              </a:rPr>
              <a:t>Bunntekst</a:t>
            </a:r>
          </a:p>
        </p:txBody>
      </p:sp>
    </p:spTree>
    <p:extLst>
      <p:ext uri="{BB962C8B-B14F-4D97-AF65-F5344CB8AC3E}">
        <p14:creationId xmlns:p14="http://schemas.microsoft.com/office/powerpoint/2010/main" val="13628076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_Forside m/tekst">
    <p:spTree>
      <p:nvGrpSpPr>
        <p:cNvPr id="1" name=""/>
        <p:cNvGrpSpPr/>
        <p:nvPr/>
      </p:nvGrpSpPr>
      <p:grpSpPr>
        <a:xfrm>
          <a:off x="0" y="0"/>
          <a:ext cx="0" cy="0"/>
          <a:chOff x="0" y="0"/>
          <a:chExt cx="0" cy="0"/>
        </a:xfrm>
      </p:grpSpPr>
      <p:sp>
        <p:nvSpPr>
          <p:cNvPr id="14" name="Rektangel 13"/>
          <p:cNvSpPr/>
          <p:nvPr/>
        </p:nvSpPr>
        <p:spPr>
          <a:xfrm>
            <a:off x="1713029" y="6328394"/>
            <a:ext cx="10126241" cy="260719"/>
          </a:xfrm>
          <a:prstGeom prst="rect">
            <a:avLst/>
          </a:prstGeom>
          <a:solidFill>
            <a:srgbClr val="DADADA"/>
          </a:solidFill>
          <a:ln>
            <a:noFill/>
          </a:ln>
        </p:spPr>
        <p:style>
          <a:lnRef idx="2">
            <a:schemeClr val="accent1">
              <a:shade val="50000"/>
            </a:schemeClr>
          </a:lnRef>
          <a:fillRef idx="1">
            <a:schemeClr val="accent1"/>
          </a:fillRef>
          <a:effectRef idx="0">
            <a:schemeClr val="accent1"/>
          </a:effectRef>
          <a:fontRef idx="minor">
            <a:schemeClr val="lt1"/>
          </a:fontRef>
        </p:style>
        <p:txBody>
          <a:bodyPr lIns="64274" tIns="32136" rIns="64274" bIns="32136" rtlCol="0" anchor="ctr"/>
          <a:lstStyle/>
          <a:p>
            <a:pPr algn="ctr" defTabSz="914400"/>
            <a:endParaRPr lang="nb-NO" sz="1800">
              <a:solidFill>
                <a:prstClr val="white"/>
              </a:solidFill>
            </a:endParaRPr>
          </a:p>
        </p:txBody>
      </p:sp>
      <p:sp>
        <p:nvSpPr>
          <p:cNvPr id="15" name="Rektangel 14"/>
          <p:cNvSpPr/>
          <p:nvPr/>
        </p:nvSpPr>
        <p:spPr>
          <a:xfrm>
            <a:off x="345268" y="6328394"/>
            <a:ext cx="1377361" cy="260719"/>
          </a:xfrm>
          <a:prstGeom prst="rect">
            <a:avLst/>
          </a:prstGeom>
          <a:solidFill>
            <a:srgbClr val="ED9300"/>
          </a:solidFill>
          <a:ln>
            <a:noFill/>
          </a:ln>
        </p:spPr>
        <p:style>
          <a:lnRef idx="2">
            <a:schemeClr val="accent1">
              <a:shade val="50000"/>
            </a:schemeClr>
          </a:lnRef>
          <a:fillRef idx="1">
            <a:schemeClr val="accent1"/>
          </a:fillRef>
          <a:effectRef idx="0">
            <a:schemeClr val="accent1"/>
          </a:effectRef>
          <a:fontRef idx="minor">
            <a:schemeClr val="lt1"/>
          </a:fontRef>
        </p:style>
        <p:txBody>
          <a:bodyPr lIns="64274" tIns="32136" rIns="64274" bIns="32136" rtlCol="0" anchor="ctr"/>
          <a:lstStyle/>
          <a:p>
            <a:pPr algn="ctr" defTabSz="914400"/>
            <a:endParaRPr lang="nb-NO" sz="1800">
              <a:solidFill>
                <a:prstClr val="white"/>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 y="1"/>
            <a:ext cx="1840233" cy="3514732"/>
          </a:xfrm>
          <a:prstGeom prst="rect">
            <a:avLst/>
          </a:prstGeom>
        </p:spPr>
      </p:pic>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80318" y="0"/>
            <a:ext cx="2011684" cy="882970"/>
          </a:xfrm>
          <a:prstGeom prst="rect">
            <a:avLst/>
          </a:prstGeom>
        </p:spPr>
      </p:pic>
      <p:sp>
        <p:nvSpPr>
          <p:cNvPr id="19" name="Plassholder for lysbildenummer 5"/>
          <p:cNvSpPr>
            <a:spLocks noGrp="1"/>
          </p:cNvSpPr>
          <p:nvPr>
            <p:ph type="sldNum" sz="quarter" idx="4"/>
          </p:nvPr>
        </p:nvSpPr>
        <p:spPr>
          <a:xfrm>
            <a:off x="11294078" y="6160824"/>
            <a:ext cx="346297" cy="151892"/>
          </a:xfrm>
          <a:prstGeom prst="rect">
            <a:avLst/>
          </a:prstGeom>
        </p:spPr>
        <p:txBody>
          <a:bodyPr vert="horz" lIns="0" tIns="0" rIns="0" bIns="0" rtlCol="0" anchor="t"/>
          <a:lstStyle>
            <a:lvl1pPr algn="r">
              <a:defRPr sz="1200">
                <a:solidFill>
                  <a:schemeClr val="tx1"/>
                </a:solidFill>
              </a:defRPr>
            </a:lvl1pPr>
          </a:lstStyle>
          <a:p>
            <a:fld id="{DDE8D9C2-5F05-44EF-B7C1-1B71CE36FE82}" type="slidenum">
              <a:rPr lang="nb-NO" smtClean="0">
                <a:solidFill>
                  <a:prstClr val="black"/>
                </a:solidFill>
              </a:rPr>
              <a:pPr/>
              <a:t>‹#›</a:t>
            </a:fld>
            <a:endParaRPr lang="nb-NO">
              <a:solidFill>
                <a:prstClr val="black"/>
              </a:solidFill>
            </a:endParaRPr>
          </a:p>
        </p:txBody>
      </p:sp>
      <p:sp>
        <p:nvSpPr>
          <p:cNvPr id="16" name="Plassholder for dato 3"/>
          <p:cNvSpPr>
            <a:spLocks noGrp="1"/>
          </p:cNvSpPr>
          <p:nvPr>
            <p:ph type="dt" sz="half" idx="2"/>
          </p:nvPr>
        </p:nvSpPr>
        <p:spPr>
          <a:xfrm>
            <a:off x="345268" y="6385408"/>
            <a:ext cx="1367763" cy="172125"/>
          </a:xfrm>
          <a:prstGeom prst="rect">
            <a:avLst/>
          </a:prstGeom>
        </p:spPr>
        <p:txBody>
          <a:bodyPr vert="horz" lIns="0" tIns="0" rIns="0" bIns="0" rtlCol="0" anchor="ctr"/>
          <a:lstStyle>
            <a:lvl1pPr algn="ctr">
              <a:defRPr sz="900" b="0" spc="80" baseline="0">
                <a:solidFill>
                  <a:schemeClr val="bg1"/>
                </a:solidFill>
              </a:defRPr>
            </a:lvl1pPr>
          </a:lstStyle>
          <a:p>
            <a:fld id="{D46C3191-3398-420B-BCA1-B1BE11C27900}" type="datetime1">
              <a:rPr lang="nb-NO" smtClean="0">
                <a:solidFill>
                  <a:prstClr val="white"/>
                </a:solidFill>
              </a:rPr>
              <a:pPr/>
              <a:t>28.02.2018</a:t>
            </a:fld>
            <a:endParaRPr lang="nb-NO">
              <a:solidFill>
                <a:prstClr val="white"/>
              </a:solidFill>
            </a:endParaRPr>
          </a:p>
        </p:txBody>
      </p:sp>
      <p:sp>
        <p:nvSpPr>
          <p:cNvPr id="11" name="Tittel 3"/>
          <p:cNvSpPr>
            <a:spLocks noGrp="1"/>
          </p:cNvSpPr>
          <p:nvPr>
            <p:ph type="ctrTitle"/>
          </p:nvPr>
        </p:nvSpPr>
        <p:spPr>
          <a:xfrm>
            <a:off x="2169536" y="2348880"/>
            <a:ext cx="9606769" cy="1656184"/>
          </a:xfrm>
        </p:spPr>
        <p:txBody>
          <a:bodyPr>
            <a:normAutofit/>
          </a:bodyPr>
          <a:lstStyle>
            <a:lvl1pPr>
              <a:defRPr sz="3600"/>
            </a:lvl1pPr>
          </a:lstStyle>
          <a:p>
            <a:r>
              <a:rPr lang="nb-NO" sz="3600"/>
              <a:t>Klikk for å redigere tittelstil</a:t>
            </a:r>
            <a:endParaRPr lang="nb-NO" sz="3600" dirty="0"/>
          </a:p>
        </p:txBody>
      </p:sp>
      <p:sp>
        <p:nvSpPr>
          <p:cNvPr id="17" name="Undertittel 4"/>
          <p:cNvSpPr>
            <a:spLocks noGrp="1"/>
          </p:cNvSpPr>
          <p:nvPr>
            <p:ph type="subTitle" idx="1"/>
          </p:nvPr>
        </p:nvSpPr>
        <p:spPr>
          <a:xfrm>
            <a:off x="2159563" y="4293096"/>
            <a:ext cx="9606384" cy="1080120"/>
          </a:xfrm>
        </p:spPr>
        <p:txBody>
          <a:bodyPr>
            <a:noAutofit/>
          </a:bodyPr>
          <a:lstStyle>
            <a:lvl1pPr marL="0" indent="0">
              <a:buNone/>
              <a:defRPr sz="2400">
                <a:solidFill>
                  <a:schemeClr val="tx2"/>
                </a:solidFill>
              </a:defRPr>
            </a:lvl1pPr>
          </a:lstStyle>
          <a:p>
            <a:r>
              <a:rPr lang="nb-NO" sz="2400"/>
              <a:t>Klikk for å redigere undertittelstil i malen</a:t>
            </a:r>
            <a:endParaRPr lang="nb-NO" sz="2400" dirty="0"/>
          </a:p>
        </p:txBody>
      </p:sp>
      <p:sp>
        <p:nvSpPr>
          <p:cNvPr id="20" name="Plassholder for bunntekst 4"/>
          <p:cNvSpPr>
            <a:spLocks noGrp="1"/>
          </p:cNvSpPr>
          <p:nvPr>
            <p:ph type="ftr" sz="quarter" idx="3"/>
          </p:nvPr>
        </p:nvSpPr>
        <p:spPr>
          <a:xfrm>
            <a:off x="2102829" y="6374165"/>
            <a:ext cx="9663117" cy="172165"/>
          </a:xfrm>
          <a:prstGeom prst="rect">
            <a:avLst/>
          </a:prstGeom>
        </p:spPr>
        <p:txBody>
          <a:bodyPr vert="horz" lIns="0" tIns="0" rIns="0" bIns="0" rtlCol="0" anchor="t"/>
          <a:lstStyle>
            <a:lvl1pPr algn="r">
              <a:defRPr sz="1200" b="0">
                <a:solidFill>
                  <a:schemeClr val="tx1"/>
                </a:solidFill>
              </a:defRPr>
            </a:lvl1pPr>
          </a:lstStyle>
          <a:p>
            <a:r>
              <a:rPr lang="nb-NO" dirty="0">
                <a:solidFill>
                  <a:prstClr val="black"/>
                </a:solidFill>
              </a:rPr>
              <a:t>Bunntekst</a:t>
            </a:r>
          </a:p>
        </p:txBody>
      </p:sp>
    </p:spTree>
    <p:extLst>
      <p:ext uri="{BB962C8B-B14F-4D97-AF65-F5344CB8AC3E}">
        <p14:creationId xmlns:p14="http://schemas.microsoft.com/office/powerpoint/2010/main" val="9841000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US" dirty="0"/>
          </a:p>
        </p:txBody>
      </p:sp>
      <p:sp>
        <p:nvSpPr>
          <p:cNvPr id="4" name="Date Placeholder 3"/>
          <p:cNvSpPr>
            <a:spLocks noGrp="1"/>
          </p:cNvSpPr>
          <p:nvPr>
            <p:ph type="dt" sz="half" idx="10"/>
          </p:nvPr>
        </p:nvSpPr>
        <p:spPr/>
        <p:txBody>
          <a:bodyPr/>
          <a:lstStyle/>
          <a:p>
            <a:fld id="{F12EAD2A-AD41-4C99-9C5D-C56152A1D893}" type="datetimeFigureOut">
              <a:rPr lang="nb-NO" smtClean="0"/>
              <a:t>28.02.2018</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11E8C5B0-E7C1-477B-BF70-2399E1B04919}" type="slidenum">
              <a:rPr lang="nb-NO" smtClean="0"/>
              <a:t>‹#›</a:t>
            </a:fld>
            <a:endParaRPr lang="nb-NO"/>
          </a:p>
        </p:txBody>
      </p:sp>
    </p:spTree>
    <p:extLst>
      <p:ext uri="{BB962C8B-B14F-4D97-AF65-F5344CB8AC3E}">
        <p14:creationId xmlns:p14="http://schemas.microsoft.com/office/powerpoint/2010/main" val="4382202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Content Placeholder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fld id="{F12EAD2A-AD41-4C99-9C5D-C56152A1D893}" type="datetimeFigureOut">
              <a:rPr lang="nb-NO" smtClean="0"/>
              <a:t>28.02.2018</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11E8C5B0-E7C1-477B-BF70-2399E1B04919}" type="slidenum">
              <a:rPr lang="nb-NO" smtClean="0"/>
              <a:t>‹#›</a:t>
            </a:fld>
            <a:endParaRPr lang="nb-NO"/>
          </a:p>
        </p:txBody>
      </p:sp>
    </p:spTree>
    <p:extLst>
      <p:ext uri="{BB962C8B-B14F-4D97-AF65-F5344CB8AC3E}">
        <p14:creationId xmlns:p14="http://schemas.microsoft.com/office/powerpoint/2010/main" val="13445680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nb-NO"/>
              <a:t>Klikk for å redigere tittelstil</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Date Placeholder 3"/>
          <p:cNvSpPr>
            <a:spLocks noGrp="1"/>
          </p:cNvSpPr>
          <p:nvPr>
            <p:ph type="dt" sz="half" idx="10"/>
          </p:nvPr>
        </p:nvSpPr>
        <p:spPr/>
        <p:txBody>
          <a:bodyPr/>
          <a:lstStyle/>
          <a:p>
            <a:fld id="{F12EAD2A-AD41-4C99-9C5D-C56152A1D893}" type="datetimeFigureOut">
              <a:rPr lang="nb-NO" smtClean="0"/>
              <a:t>28.02.2018</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11E8C5B0-E7C1-477B-BF70-2399E1B04919}" type="slidenum">
              <a:rPr lang="nb-NO" smtClean="0"/>
              <a:t>‹#›</a:t>
            </a:fld>
            <a:endParaRPr lang="nb-NO"/>
          </a:p>
        </p:txBody>
      </p:sp>
    </p:spTree>
    <p:extLst>
      <p:ext uri="{BB962C8B-B14F-4D97-AF65-F5344CB8AC3E}">
        <p14:creationId xmlns:p14="http://schemas.microsoft.com/office/powerpoint/2010/main" val="4212867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5" name="Date Placeholder 4"/>
          <p:cNvSpPr>
            <a:spLocks noGrp="1"/>
          </p:cNvSpPr>
          <p:nvPr>
            <p:ph type="dt" sz="half" idx="10"/>
          </p:nvPr>
        </p:nvSpPr>
        <p:spPr/>
        <p:txBody>
          <a:bodyPr/>
          <a:lstStyle/>
          <a:p>
            <a:fld id="{F12EAD2A-AD41-4C99-9C5D-C56152A1D893}" type="datetimeFigureOut">
              <a:rPr lang="nb-NO" smtClean="0"/>
              <a:t>28.02.2018</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11E8C5B0-E7C1-477B-BF70-2399E1B04919}" type="slidenum">
              <a:rPr lang="nb-NO" smtClean="0"/>
              <a:t>‹#›</a:t>
            </a:fld>
            <a:endParaRPr lang="nb-NO"/>
          </a:p>
        </p:txBody>
      </p:sp>
    </p:spTree>
    <p:extLst>
      <p:ext uri="{BB962C8B-B14F-4D97-AF65-F5344CB8AC3E}">
        <p14:creationId xmlns:p14="http://schemas.microsoft.com/office/powerpoint/2010/main" val="28026089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Content Placeholder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fld id="{15650DCB-8242-431E-BE3F-D6E79D1AB133}" type="datetime1">
              <a:rPr lang="nb-NO" smtClean="0">
                <a:solidFill>
                  <a:prstClr val="white"/>
                </a:solidFill>
              </a:rPr>
              <a:pPr/>
              <a:t>28.02.2018</a:t>
            </a:fld>
            <a:endParaRPr lang="nb-NO">
              <a:solidFill>
                <a:prstClr val="white"/>
              </a:solidFill>
            </a:endParaRPr>
          </a:p>
        </p:txBody>
      </p:sp>
      <p:sp>
        <p:nvSpPr>
          <p:cNvPr id="5" name="Footer Placeholder 4"/>
          <p:cNvSpPr>
            <a:spLocks noGrp="1"/>
          </p:cNvSpPr>
          <p:nvPr>
            <p:ph type="ftr" sz="quarter" idx="11"/>
          </p:nvPr>
        </p:nvSpPr>
        <p:spPr/>
        <p:txBody>
          <a:bodyPr/>
          <a:lstStyle/>
          <a:p>
            <a:r>
              <a:rPr lang="nb-NO">
                <a:solidFill>
                  <a:prstClr val="black"/>
                </a:solidFill>
              </a:rPr>
              <a:t>Bunntekst</a:t>
            </a:r>
            <a:endParaRPr lang="nb-NO" dirty="0">
              <a:solidFill>
                <a:prstClr val="black"/>
              </a:solidFill>
            </a:endParaRPr>
          </a:p>
        </p:txBody>
      </p:sp>
      <p:sp>
        <p:nvSpPr>
          <p:cNvPr id="6" name="Slide Number Placeholder 5"/>
          <p:cNvSpPr>
            <a:spLocks noGrp="1"/>
          </p:cNvSpPr>
          <p:nvPr>
            <p:ph type="sldNum" sz="quarter" idx="12"/>
          </p:nvPr>
        </p:nvSpPr>
        <p:spPr/>
        <p:txBody>
          <a:bodyPr/>
          <a:lstStyle/>
          <a:p>
            <a:fld id="{DDE8D9C2-5F05-44EF-B7C1-1B71CE36FE82}" type="slidenum">
              <a:rPr lang="nb-NO" smtClean="0">
                <a:solidFill>
                  <a:prstClr val="black"/>
                </a:solidFill>
              </a:rPr>
              <a:pPr/>
              <a:t>‹#›</a:t>
            </a:fld>
            <a:endParaRPr lang="nb-NO">
              <a:solidFill>
                <a:prstClr val="black"/>
              </a:solidFill>
            </a:endParaRPr>
          </a:p>
        </p:txBody>
      </p:sp>
    </p:spTree>
    <p:extLst>
      <p:ext uri="{BB962C8B-B14F-4D97-AF65-F5344CB8AC3E}">
        <p14:creationId xmlns:p14="http://schemas.microsoft.com/office/powerpoint/2010/main" val="2684668285"/>
      </p:ext>
    </p:extLst>
  </p:cSld>
  <p:clrMapOvr>
    <a:masterClrMapping/>
  </p:clrMapOvr>
  <p:hf sldNum="0" hdr="0" ftr="0"/>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nb-NO"/>
              <a:t>Klikk for å redigere tittelstil</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Content Placeholder 3"/>
          <p:cNvSpPr>
            <a:spLocks noGrp="1"/>
          </p:cNvSpPr>
          <p:nvPr>
            <p:ph sz="half" idx="2"/>
          </p:nvPr>
        </p:nvSpPr>
        <p:spPr>
          <a:xfrm>
            <a:off x="839788" y="2505075"/>
            <a:ext cx="5157787"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Content Placeholder 5"/>
          <p:cNvSpPr>
            <a:spLocks noGrp="1"/>
          </p:cNvSpPr>
          <p:nvPr>
            <p:ph sz="quarter" idx="4"/>
          </p:nvPr>
        </p:nvSpPr>
        <p:spPr>
          <a:xfrm>
            <a:off x="6172200" y="2505075"/>
            <a:ext cx="5183188"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7" name="Date Placeholder 6"/>
          <p:cNvSpPr>
            <a:spLocks noGrp="1"/>
          </p:cNvSpPr>
          <p:nvPr>
            <p:ph type="dt" sz="half" idx="10"/>
          </p:nvPr>
        </p:nvSpPr>
        <p:spPr/>
        <p:txBody>
          <a:bodyPr/>
          <a:lstStyle/>
          <a:p>
            <a:fld id="{F12EAD2A-AD41-4C99-9C5D-C56152A1D893}" type="datetimeFigureOut">
              <a:rPr lang="nb-NO" smtClean="0"/>
              <a:t>28.02.2018</a:t>
            </a:fld>
            <a:endParaRPr lang="nb-NO"/>
          </a:p>
        </p:txBody>
      </p:sp>
      <p:sp>
        <p:nvSpPr>
          <p:cNvPr id="8" name="Footer Placeholder 7"/>
          <p:cNvSpPr>
            <a:spLocks noGrp="1"/>
          </p:cNvSpPr>
          <p:nvPr>
            <p:ph type="ftr" sz="quarter" idx="11"/>
          </p:nvPr>
        </p:nvSpPr>
        <p:spPr/>
        <p:txBody>
          <a:bodyPr/>
          <a:lstStyle/>
          <a:p>
            <a:endParaRPr lang="nb-NO"/>
          </a:p>
        </p:txBody>
      </p:sp>
      <p:sp>
        <p:nvSpPr>
          <p:cNvPr id="9" name="Slide Number Placeholder 8"/>
          <p:cNvSpPr>
            <a:spLocks noGrp="1"/>
          </p:cNvSpPr>
          <p:nvPr>
            <p:ph type="sldNum" sz="quarter" idx="12"/>
          </p:nvPr>
        </p:nvSpPr>
        <p:spPr/>
        <p:txBody>
          <a:bodyPr/>
          <a:lstStyle/>
          <a:p>
            <a:fld id="{11E8C5B0-E7C1-477B-BF70-2399E1B04919}" type="slidenum">
              <a:rPr lang="nb-NO" smtClean="0"/>
              <a:t>‹#›</a:t>
            </a:fld>
            <a:endParaRPr lang="nb-NO"/>
          </a:p>
        </p:txBody>
      </p:sp>
    </p:spTree>
    <p:extLst>
      <p:ext uri="{BB962C8B-B14F-4D97-AF65-F5344CB8AC3E}">
        <p14:creationId xmlns:p14="http://schemas.microsoft.com/office/powerpoint/2010/main" val="36306509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Date Placeholder 2"/>
          <p:cNvSpPr>
            <a:spLocks noGrp="1"/>
          </p:cNvSpPr>
          <p:nvPr>
            <p:ph type="dt" sz="half" idx="10"/>
          </p:nvPr>
        </p:nvSpPr>
        <p:spPr/>
        <p:txBody>
          <a:bodyPr/>
          <a:lstStyle/>
          <a:p>
            <a:fld id="{F12EAD2A-AD41-4C99-9C5D-C56152A1D893}" type="datetimeFigureOut">
              <a:rPr lang="nb-NO" smtClean="0"/>
              <a:t>28.02.2018</a:t>
            </a:fld>
            <a:endParaRPr lang="nb-NO"/>
          </a:p>
        </p:txBody>
      </p:sp>
      <p:sp>
        <p:nvSpPr>
          <p:cNvPr id="4" name="Footer Placeholder 3"/>
          <p:cNvSpPr>
            <a:spLocks noGrp="1"/>
          </p:cNvSpPr>
          <p:nvPr>
            <p:ph type="ftr" sz="quarter" idx="11"/>
          </p:nvPr>
        </p:nvSpPr>
        <p:spPr/>
        <p:txBody>
          <a:bodyPr/>
          <a:lstStyle/>
          <a:p>
            <a:endParaRPr lang="nb-NO"/>
          </a:p>
        </p:txBody>
      </p:sp>
      <p:sp>
        <p:nvSpPr>
          <p:cNvPr id="5" name="Slide Number Placeholder 4"/>
          <p:cNvSpPr>
            <a:spLocks noGrp="1"/>
          </p:cNvSpPr>
          <p:nvPr>
            <p:ph type="sldNum" sz="quarter" idx="12"/>
          </p:nvPr>
        </p:nvSpPr>
        <p:spPr/>
        <p:txBody>
          <a:bodyPr/>
          <a:lstStyle/>
          <a:p>
            <a:fld id="{11E8C5B0-E7C1-477B-BF70-2399E1B04919}" type="slidenum">
              <a:rPr lang="nb-NO" smtClean="0"/>
              <a:t>‹#›</a:t>
            </a:fld>
            <a:endParaRPr lang="nb-NO"/>
          </a:p>
        </p:txBody>
      </p:sp>
    </p:spTree>
    <p:extLst>
      <p:ext uri="{BB962C8B-B14F-4D97-AF65-F5344CB8AC3E}">
        <p14:creationId xmlns:p14="http://schemas.microsoft.com/office/powerpoint/2010/main" val="13582787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2EAD2A-AD41-4C99-9C5D-C56152A1D893}" type="datetimeFigureOut">
              <a:rPr lang="nb-NO" smtClean="0"/>
              <a:t>28.02.2018</a:t>
            </a:fld>
            <a:endParaRPr lang="nb-NO"/>
          </a:p>
        </p:txBody>
      </p:sp>
      <p:sp>
        <p:nvSpPr>
          <p:cNvPr id="3" name="Footer Placeholder 2"/>
          <p:cNvSpPr>
            <a:spLocks noGrp="1"/>
          </p:cNvSpPr>
          <p:nvPr>
            <p:ph type="ftr" sz="quarter" idx="11"/>
          </p:nvPr>
        </p:nvSpPr>
        <p:spPr/>
        <p:txBody>
          <a:bodyPr/>
          <a:lstStyle/>
          <a:p>
            <a:endParaRPr lang="nb-NO"/>
          </a:p>
        </p:txBody>
      </p:sp>
      <p:sp>
        <p:nvSpPr>
          <p:cNvPr id="4" name="Slide Number Placeholder 3"/>
          <p:cNvSpPr>
            <a:spLocks noGrp="1"/>
          </p:cNvSpPr>
          <p:nvPr>
            <p:ph type="sldNum" sz="quarter" idx="12"/>
          </p:nvPr>
        </p:nvSpPr>
        <p:spPr/>
        <p:txBody>
          <a:bodyPr/>
          <a:lstStyle/>
          <a:p>
            <a:fld id="{11E8C5B0-E7C1-477B-BF70-2399E1B04919}" type="slidenum">
              <a:rPr lang="nb-NO" smtClean="0"/>
              <a:t>‹#›</a:t>
            </a:fld>
            <a:endParaRPr lang="nb-NO"/>
          </a:p>
        </p:txBody>
      </p:sp>
    </p:spTree>
    <p:extLst>
      <p:ext uri="{BB962C8B-B14F-4D97-AF65-F5344CB8AC3E}">
        <p14:creationId xmlns:p14="http://schemas.microsoft.com/office/powerpoint/2010/main" val="104252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nb-NO"/>
              <a:t>Klikk for å redigere tittelstil</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Date Placeholder 4"/>
          <p:cNvSpPr>
            <a:spLocks noGrp="1"/>
          </p:cNvSpPr>
          <p:nvPr>
            <p:ph type="dt" sz="half" idx="10"/>
          </p:nvPr>
        </p:nvSpPr>
        <p:spPr/>
        <p:txBody>
          <a:bodyPr/>
          <a:lstStyle/>
          <a:p>
            <a:fld id="{F12EAD2A-AD41-4C99-9C5D-C56152A1D893}" type="datetimeFigureOut">
              <a:rPr lang="nb-NO" smtClean="0"/>
              <a:t>28.02.2018</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11E8C5B0-E7C1-477B-BF70-2399E1B04919}" type="slidenum">
              <a:rPr lang="nb-NO" smtClean="0"/>
              <a:t>‹#›</a:t>
            </a:fld>
            <a:endParaRPr lang="nb-NO"/>
          </a:p>
        </p:txBody>
      </p:sp>
    </p:spTree>
    <p:extLst>
      <p:ext uri="{BB962C8B-B14F-4D97-AF65-F5344CB8AC3E}">
        <p14:creationId xmlns:p14="http://schemas.microsoft.com/office/powerpoint/2010/main" val="40488023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nb-NO"/>
              <a:t>Klikk for å redigere tittelstil</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ikonet for å legge til et bilde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Date Placeholder 4"/>
          <p:cNvSpPr>
            <a:spLocks noGrp="1"/>
          </p:cNvSpPr>
          <p:nvPr>
            <p:ph type="dt" sz="half" idx="10"/>
          </p:nvPr>
        </p:nvSpPr>
        <p:spPr/>
        <p:txBody>
          <a:bodyPr/>
          <a:lstStyle/>
          <a:p>
            <a:fld id="{F12EAD2A-AD41-4C99-9C5D-C56152A1D893}" type="datetimeFigureOut">
              <a:rPr lang="nb-NO" smtClean="0"/>
              <a:t>28.02.2018</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11E8C5B0-E7C1-477B-BF70-2399E1B04919}" type="slidenum">
              <a:rPr lang="nb-NO" smtClean="0"/>
              <a:t>‹#›</a:t>
            </a:fld>
            <a:endParaRPr lang="nb-NO"/>
          </a:p>
        </p:txBody>
      </p:sp>
    </p:spTree>
    <p:extLst>
      <p:ext uri="{BB962C8B-B14F-4D97-AF65-F5344CB8AC3E}">
        <p14:creationId xmlns:p14="http://schemas.microsoft.com/office/powerpoint/2010/main" val="26471719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Vertical Text Placeholder 2"/>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fld id="{F12EAD2A-AD41-4C99-9C5D-C56152A1D893}" type="datetimeFigureOut">
              <a:rPr lang="nb-NO" smtClean="0"/>
              <a:t>28.02.2018</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11E8C5B0-E7C1-477B-BF70-2399E1B04919}" type="slidenum">
              <a:rPr lang="nb-NO" smtClean="0"/>
              <a:t>‹#›</a:t>
            </a:fld>
            <a:endParaRPr lang="nb-NO"/>
          </a:p>
        </p:txBody>
      </p:sp>
    </p:spTree>
    <p:extLst>
      <p:ext uri="{BB962C8B-B14F-4D97-AF65-F5344CB8AC3E}">
        <p14:creationId xmlns:p14="http://schemas.microsoft.com/office/powerpoint/2010/main" val="30360292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nb-NO"/>
              <a:t>Klikk for å redigere tittelstil</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fld id="{F12EAD2A-AD41-4C99-9C5D-C56152A1D893}" type="datetimeFigureOut">
              <a:rPr lang="nb-NO" smtClean="0"/>
              <a:t>28.02.2018</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11E8C5B0-E7C1-477B-BF70-2399E1B04919}" type="slidenum">
              <a:rPr lang="nb-NO" smtClean="0"/>
              <a:t>‹#›</a:t>
            </a:fld>
            <a:endParaRPr lang="nb-NO"/>
          </a:p>
        </p:txBody>
      </p:sp>
    </p:spTree>
    <p:extLst>
      <p:ext uri="{BB962C8B-B14F-4D97-AF65-F5344CB8AC3E}">
        <p14:creationId xmlns:p14="http://schemas.microsoft.com/office/powerpoint/2010/main" val="32979328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4500"/>
            </a:lvl1pPr>
          </a:lstStyle>
          <a:p>
            <a:r>
              <a:rPr lang="nb-NO"/>
              <a:t>Klikk for å redigere tittelstil</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1800">
                <a:solidFill>
                  <a:schemeClr val="tx1">
                    <a:lumMod val="75000"/>
                    <a:lumOff val="25000"/>
                  </a:schemeClr>
                </a:solidFill>
              </a:defRPr>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nb-NO"/>
              <a:t>Klikk for å redigere undertittelstil i malen</a:t>
            </a:r>
            <a:endParaRPr lang="en-US" dirty="0"/>
          </a:p>
        </p:txBody>
      </p:sp>
      <p:sp>
        <p:nvSpPr>
          <p:cNvPr id="4" name="Date Placeholder 3"/>
          <p:cNvSpPr>
            <a:spLocks noGrp="1"/>
          </p:cNvSpPr>
          <p:nvPr>
            <p:ph type="dt" sz="half" idx="10"/>
          </p:nvPr>
        </p:nvSpPr>
        <p:spPr/>
        <p:txBody>
          <a:bodyPr/>
          <a:lstStyle/>
          <a:p>
            <a:fld id="{15650DCB-8242-431E-BE3F-D6E79D1AB133}" type="datetime1">
              <a:rPr lang="nb-NO" smtClean="0">
                <a:solidFill>
                  <a:prstClr val="white"/>
                </a:solidFill>
              </a:rPr>
              <a:pPr/>
              <a:t>28.02.2018</a:t>
            </a:fld>
            <a:endParaRPr lang="nb-NO">
              <a:solidFill>
                <a:prstClr val="white"/>
              </a:solidFill>
            </a:endParaRPr>
          </a:p>
        </p:txBody>
      </p:sp>
      <p:sp>
        <p:nvSpPr>
          <p:cNvPr id="5" name="Footer Placeholder 4"/>
          <p:cNvSpPr>
            <a:spLocks noGrp="1"/>
          </p:cNvSpPr>
          <p:nvPr>
            <p:ph type="ftr" sz="quarter" idx="11"/>
          </p:nvPr>
        </p:nvSpPr>
        <p:spPr/>
        <p:txBody>
          <a:bodyPr/>
          <a:lstStyle/>
          <a:p>
            <a:r>
              <a:rPr lang="nb-NO">
                <a:solidFill>
                  <a:prstClr val="black"/>
                </a:solidFill>
              </a:rPr>
              <a:t>Bunntekst</a:t>
            </a:r>
            <a:endParaRPr lang="nb-NO" dirty="0">
              <a:solidFill>
                <a:prstClr val="black"/>
              </a:solidFill>
            </a:endParaRPr>
          </a:p>
        </p:txBody>
      </p:sp>
      <p:sp>
        <p:nvSpPr>
          <p:cNvPr id="6" name="Slide Number Placeholder 5"/>
          <p:cNvSpPr>
            <a:spLocks noGrp="1"/>
          </p:cNvSpPr>
          <p:nvPr>
            <p:ph type="sldNum" sz="quarter" idx="12"/>
          </p:nvPr>
        </p:nvSpPr>
        <p:spPr/>
        <p:txBody>
          <a:bodyPr/>
          <a:lstStyle/>
          <a:p>
            <a:fld id="{DDE8D9C2-5F05-44EF-B7C1-1B71CE36FE82}" type="slidenum">
              <a:rPr lang="nb-NO" smtClean="0">
                <a:solidFill>
                  <a:prstClr val="black"/>
                </a:solidFill>
              </a:rPr>
              <a:pPr/>
              <a:t>‹#›</a:t>
            </a:fld>
            <a:endParaRPr lang="nb-NO">
              <a:solidFill>
                <a:prstClr val="black"/>
              </a:solidFill>
            </a:endParaRPr>
          </a:p>
        </p:txBody>
      </p:sp>
    </p:spTree>
    <p:extLst>
      <p:ext uri="{BB962C8B-B14F-4D97-AF65-F5344CB8AC3E}">
        <p14:creationId xmlns:p14="http://schemas.microsoft.com/office/powerpoint/2010/main" val="2194960453"/>
      </p:ext>
    </p:extLst>
  </p:cSld>
  <p:clrMapOvr>
    <a:masterClrMapping/>
  </p:clrMapOvr>
  <p:hf sldNum="0" hdr="0" ftr="0"/>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Content Placeholder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fld id="{15650DCB-8242-431E-BE3F-D6E79D1AB133}" type="datetime1">
              <a:rPr lang="nb-NO" smtClean="0">
                <a:solidFill>
                  <a:prstClr val="white"/>
                </a:solidFill>
              </a:rPr>
              <a:pPr/>
              <a:t>28.02.2018</a:t>
            </a:fld>
            <a:endParaRPr lang="nb-NO">
              <a:solidFill>
                <a:prstClr val="white"/>
              </a:solidFill>
            </a:endParaRPr>
          </a:p>
        </p:txBody>
      </p:sp>
      <p:sp>
        <p:nvSpPr>
          <p:cNvPr id="5" name="Footer Placeholder 4"/>
          <p:cNvSpPr>
            <a:spLocks noGrp="1"/>
          </p:cNvSpPr>
          <p:nvPr>
            <p:ph type="ftr" sz="quarter" idx="11"/>
          </p:nvPr>
        </p:nvSpPr>
        <p:spPr/>
        <p:txBody>
          <a:bodyPr/>
          <a:lstStyle/>
          <a:p>
            <a:r>
              <a:rPr lang="nb-NO">
                <a:solidFill>
                  <a:prstClr val="black"/>
                </a:solidFill>
              </a:rPr>
              <a:t>Bunntekst</a:t>
            </a:r>
            <a:endParaRPr lang="nb-NO" dirty="0">
              <a:solidFill>
                <a:prstClr val="black"/>
              </a:solidFill>
            </a:endParaRPr>
          </a:p>
        </p:txBody>
      </p:sp>
      <p:sp>
        <p:nvSpPr>
          <p:cNvPr id="6" name="Slide Number Placeholder 5"/>
          <p:cNvSpPr>
            <a:spLocks noGrp="1"/>
          </p:cNvSpPr>
          <p:nvPr>
            <p:ph type="sldNum" sz="quarter" idx="12"/>
          </p:nvPr>
        </p:nvSpPr>
        <p:spPr/>
        <p:txBody>
          <a:bodyPr/>
          <a:lstStyle/>
          <a:p>
            <a:fld id="{DDE8D9C2-5F05-44EF-B7C1-1B71CE36FE82}" type="slidenum">
              <a:rPr lang="nb-NO" smtClean="0">
                <a:solidFill>
                  <a:prstClr val="black"/>
                </a:solidFill>
              </a:rPr>
              <a:pPr/>
              <a:t>‹#›</a:t>
            </a:fld>
            <a:endParaRPr lang="nb-NO">
              <a:solidFill>
                <a:prstClr val="black"/>
              </a:solidFill>
            </a:endParaRPr>
          </a:p>
        </p:txBody>
      </p:sp>
    </p:spTree>
    <p:extLst>
      <p:ext uri="{BB962C8B-B14F-4D97-AF65-F5344CB8AC3E}">
        <p14:creationId xmlns:p14="http://schemas.microsoft.com/office/powerpoint/2010/main" val="1707350658"/>
      </p:ext>
    </p:extLst>
  </p:cSld>
  <p:clrMapOvr>
    <a:masterClrMapping/>
  </p:clrMapOvr>
  <p:hf sldNum="0" hdr="0" ftr="0"/>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le 1"/>
          <p:cNvSpPr>
            <a:spLocks noGrp="1"/>
          </p:cNvSpPr>
          <p:nvPr>
            <p:ph type="title"/>
          </p:nvPr>
        </p:nvSpPr>
        <p:spPr>
          <a:xfrm>
            <a:off x="831851" y="1712423"/>
            <a:ext cx="10515600" cy="2851208"/>
          </a:xfrm>
        </p:spPr>
        <p:txBody>
          <a:bodyPr anchor="b">
            <a:normAutofit/>
          </a:bodyPr>
          <a:lstStyle>
            <a:lvl1pPr>
              <a:defRPr sz="4500" b="0"/>
            </a:lvl1pPr>
          </a:lstStyle>
          <a:p>
            <a:r>
              <a:rPr lang="nb-NO"/>
              <a:t>Klikk for å redigere tittelstil</a:t>
            </a:r>
            <a:endParaRPr lang="en-US" dirty="0"/>
          </a:p>
        </p:txBody>
      </p:sp>
      <p:sp>
        <p:nvSpPr>
          <p:cNvPr id="3" name="Text Placeholder 2"/>
          <p:cNvSpPr>
            <a:spLocks noGrp="1"/>
          </p:cNvSpPr>
          <p:nvPr>
            <p:ph type="body" idx="1"/>
          </p:nvPr>
        </p:nvSpPr>
        <p:spPr>
          <a:xfrm>
            <a:off x="831851" y="4552635"/>
            <a:ext cx="10515600" cy="1500187"/>
          </a:xfrm>
        </p:spPr>
        <p:txBody>
          <a:bodyPr anchor="t">
            <a:normAutofit/>
          </a:bodyPr>
          <a:lstStyle>
            <a:lvl1pPr marL="0" indent="0">
              <a:buNone/>
              <a:defRPr sz="180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nb-NO"/>
              <a:t>Klikk for å redigere tekststiler i malen</a:t>
            </a:r>
          </a:p>
        </p:txBody>
      </p:sp>
      <p:sp>
        <p:nvSpPr>
          <p:cNvPr id="4" name="Date Placeholder 3"/>
          <p:cNvSpPr>
            <a:spLocks noGrp="1"/>
          </p:cNvSpPr>
          <p:nvPr>
            <p:ph type="dt" sz="half" idx="10"/>
          </p:nvPr>
        </p:nvSpPr>
        <p:spPr/>
        <p:txBody>
          <a:bodyPr/>
          <a:lstStyle/>
          <a:p>
            <a:fld id="{15650DCB-8242-431E-BE3F-D6E79D1AB133}" type="datetime1">
              <a:rPr lang="nb-NO" smtClean="0">
                <a:solidFill>
                  <a:prstClr val="white"/>
                </a:solidFill>
              </a:rPr>
              <a:pPr/>
              <a:t>28.02.2018</a:t>
            </a:fld>
            <a:endParaRPr lang="nb-NO">
              <a:solidFill>
                <a:prstClr val="white"/>
              </a:solidFill>
            </a:endParaRPr>
          </a:p>
        </p:txBody>
      </p:sp>
      <p:sp>
        <p:nvSpPr>
          <p:cNvPr id="5" name="Footer Placeholder 4"/>
          <p:cNvSpPr>
            <a:spLocks noGrp="1"/>
          </p:cNvSpPr>
          <p:nvPr>
            <p:ph type="ftr" sz="quarter" idx="11"/>
          </p:nvPr>
        </p:nvSpPr>
        <p:spPr/>
        <p:txBody>
          <a:bodyPr/>
          <a:lstStyle/>
          <a:p>
            <a:r>
              <a:rPr lang="nb-NO">
                <a:solidFill>
                  <a:prstClr val="black"/>
                </a:solidFill>
              </a:rPr>
              <a:t>Bunntekst</a:t>
            </a:r>
            <a:endParaRPr lang="nb-NO" dirty="0">
              <a:solidFill>
                <a:prstClr val="black"/>
              </a:solidFill>
            </a:endParaRPr>
          </a:p>
        </p:txBody>
      </p:sp>
      <p:sp>
        <p:nvSpPr>
          <p:cNvPr id="6" name="Slide Number Placeholder 5"/>
          <p:cNvSpPr>
            <a:spLocks noGrp="1"/>
          </p:cNvSpPr>
          <p:nvPr>
            <p:ph type="sldNum" sz="quarter" idx="12"/>
          </p:nvPr>
        </p:nvSpPr>
        <p:spPr/>
        <p:txBody>
          <a:bodyPr/>
          <a:lstStyle/>
          <a:p>
            <a:fld id="{DDE8D9C2-5F05-44EF-B7C1-1B71CE36FE82}" type="slidenum">
              <a:rPr lang="nb-NO" smtClean="0">
                <a:solidFill>
                  <a:prstClr val="black"/>
                </a:solidFill>
              </a:rPr>
              <a:pPr/>
              <a:t>‹#›</a:t>
            </a:fld>
            <a:endParaRPr lang="nb-NO">
              <a:solidFill>
                <a:prstClr val="black"/>
              </a:solidFill>
            </a:endParaRPr>
          </a:p>
        </p:txBody>
      </p:sp>
    </p:spTree>
    <p:extLst>
      <p:ext uri="{BB962C8B-B14F-4D97-AF65-F5344CB8AC3E}">
        <p14:creationId xmlns:p14="http://schemas.microsoft.com/office/powerpoint/2010/main" val="234010000"/>
      </p:ext>
    </p:extLst>
  </p:cSld>
  <p:clrMapOvr>
    <a:masterClrMapping/>
  </p:clrMapOvr>
  <p:hf sldNum="0" hdr="0" ftr="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le 1"/>
          <p:cNvSpPr>
            <a:spLocks noGrp="1"/>
          </p:cNvSpPr>
          <p:nvPr>
            <p:ph type="title"/>
          </p:nvPr>
        </p:nvSpPr>
        <p:spPr>
          <a:xfrm>
            <a:off x="831851" y="1712423"/>
            <a:ext cx="10515600" cy="2851208"/>
          </a:xfrm>
        </p:spPr>
        <p:txBody>
          <a:bodyPr anchor="b">
            <a:normAutofit/>
          </a:bodyPr>
          <a:lstStyle>
            <a:lvl1pPr>
              <a:defRPr sz="4500" b="0"/>
            </a:lvl1pPr>
          </a:lstStyle>
          <a:p>
            <a:r>
              <a:rPr lang="nb-NO"/>
              <a:t>Klikk for å redigere tittelstil</a:t>
            </a:r>
            <a:endParaRPr lang="en-US" dirty="0"/>
          </a:p>
        </p:txBody>
      </p:sp>
      <p:sp>
        <p:nvSpPr>
          <p:cNvPr id="3" name="Text Placeholder 2"/>
          <p:cNvSpPr>
            <a:spLocks noGrp="1"/>
          </p:cNvSpPr>
          <p:nvPr>
            <p:ph type="body" idx="1"/>
          </p:nvPr>
        </p:nvSpPr>
        <p:spPr>
          <a:xfrm>
            <a:off x="831851" y="4552635"/>
            <a:ext cx="10515600" cy="1500187"/>
          </a:xfrm>
        </p:spPr>
        <p:txBody>
          <a:bodyPr anchor="t">
            <a:normAutofit/>
          </a:bodyPr>
          <a:lstStyle>
            <a:lvl1pPr marL="0" indent="0">
              <a:buNone/>
              <a:defRPr sz="180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nb-NO"/>
              <a:t>Klikk for å redigere tekststiler i malen</a:t>
            </a:r>
          </a:p>
        </p:txBody>
      </p:sp>
      <p:sp>
        <p:nvSpPr>
          <p:cNvPr id="4" name="Date Placeholder 3"/>
          <p:cNvSpPr>
            <a:spLocks noGrp="1"/>
          </p:cNvSpPr>
          <p:nvPr>
            <p:ph type="dt" sz="half" idx="10"/>
          </p:nvPr>
        </p:nvSpPr>
        <p:spPr/>
        <p:txBody>
          <a:bodyPr/>
          <a:lstStyle/>
          <a:p>
            <a:fld id="{15650DCB-8242-431E-BE3F-D6E79D1AB133}" type="datetime1">
              <a:rPr lang="nb-NO" smtClean="0">
                <a:solidFill>
                  <a:prstClr val="white"/>
                </a:solidFill>
              </a:rPr>
              <a:pPr/>
              <a:t>28.02.2018</a:t>
            </a:fld>
            <a:endParaRPr lang="nb-NO">
              <a:solidFill>
                <a:prstClr val="white"/>
              </a:solidFill>
            </a:endParaRPr>
          </a:p>
        </p:txBody>
      </p:sp>
      <p:sp>
        <p:nvSpPr>
          <p:cNvPr id="5" name="Footer Placeholder 4"/>
          <p:cNvSpPr>
            <a:spLocks noGrp="1"/>
          </p:cNvSpPr>
          <p:nvPr>
            <p:ph type="ftr" sz="quarter" idx="11"/>
          </p:nvPr>
        </p:nvSpPr>
        <p:spPr/>
        <p:txBody>
          <a:bodyPr/>
          <a:lstStyle/>
          <a:p>
            <a:r>
              <a:rPr lang="nb-NO">
                <a:solidFill>
                  <a:prstClr val="black"/>
                </a:solidFill>
              </a:rPr>
              <a:t>Bunntekst</a:t>
            </a:r>
            <a:endParaRPr lang="nb-NO" dirty="0">
              <a:solidFill>
                <a:prstClr val="black"/>
              </a:solidFill>
            </a:endParaRPr>
          </a:p>
        </p:txBody>
      </p:sp>
      <p:sp>
        <p:nvSpPr>
          <p:cNvPr id="6" name="Slide Number Placeholder 5"/>
          <p:cNvSpPr>
            <a:spLocks noGrp="1"/>
          </p:cNvSpPr>
          <p:nvPr>
            <p:ph type="sldNum" sz="quarter" idx="12"/>
          </p:nvPr>
        </p:nvSpPr>
        <p:spPr/>
        <p:txBody>
          <a:bodyPr/>
          <a:lstStyle/>
          <a:p>
            <a:fld id="{DDE8D9C2-5F05-44EF-B7C1-1B71CE36FE82}" type="slidenum">
              <a:rPr lang="nb-NO" smtClean="0">
                <a:solidFill>
                  <a:prstClr val="black"/>
                </a:solidFill>
              </a:rPr>
              <a:pPr/>
              <a:t>‹#›</a:t>
            </a:fld>
            <a:endParaRPr lang="nb-NO">
              <a:solidFill>
                <a:prstClr val="black"/>
              </a:solidFill>
            </a:endParaRPr>
          </a:p>
        </p:txBody>
      </p:sp>
    </p:spTree>
    <p:extLst>
      <p:ext uri="{BB962C8B-B14F-4D97-AF65-F5344CB8AC3E}">
        <p14:creationId xmlns:p14="http://schemas.microsoft.com/office/powerpoint/2010/main" val="1557174021"/>
      </p:ext>
    </p:extLst>
  </p:cSld>
  <p:clrMapOvr>
    <a:masterClrMapping/>
  </p:clrMapOvr>
  <p:hf sldNum="0" hdr="0" ftr="0"/>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Content Placeholder 2"/>
          <p:cNvSpPr>
            <a:spLocks noGrp="1"/>
          </p:cNvSpPr>
          <p:nvPr>
            <p:ph sz="half" idx="1"/>
          </p:nvPr>
        </p:nvSpPr>
        <p:spPr>
          <a:xfrm>
            <a:off x="845127" y="1828802"/>
            <a:ext cx="5181600" cy="4351337"/>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Content Placeholder 3"/>
          <p:cNvSpPr>
            <a:spLocks noGrp="1"/>
          </p:cNvSpPr>
          <p:nvPr>
            <p:ph sz="half" idx="2"/>
          </p:nvPr>
        </p:nvSpPr>
        <p:spPr>
          <a:xfrm>
            <a:off x="6172200" y="1828802"/>
            <a:ext cx="5181600" cy="4351337"/>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5" name="Date Placeholder 4"/>
          <p:cNvSpPr>
            <a:spLocks noGrp="1"/>
          </p:cNvSpPr>
          <p:nvPr>
            <p:ph type="dt" sz="half" idx="10"/>
          </p:nvPr>
        </p:nvSpPr>
        <p:spPr/>
        <p:txBody>
          <a:bodyPr/>
          <a:lstStyle/>
          <a:p>
            <a:fld id="{15650DCB-8242-431E-BE3F-D6E79D1AB133}" type="datetime1">
              <a:rPr lang="nb-NO" smtClean="0">
                <a:solidFill>
                  <a:prstClr val="white"/>
                </a:solidFill>
              </a:rPr>
              <a:pPr/>
              <a:t>28.02.2018</a:t>
            </a:fld>
            <a:endParaRPr lang="nb-NO">
              <a:solidFill>
                <a:prstClr val="white"/>
              </a:solidFill>
            </a:endParaRPr>
          </a:p>
        </p:txBody>
      </p:sp>
      <p:sp>
        <p:nvSpPr>
          <p:cNvPr id="6" name="Footer Placeholder 5"/>
          <p:cNvSpPr>
            <a:spLocks noGrp="1"/>
          </p:cNvSpPr>
          <p:nvPr>
            <p:ph type="ftr" sz="quarter" idx="11"/>
          </p:nvPr>
        </p:nvSpPr>
        <p:spPr/>
        <p:txBody>
          <a:bodyPr/>
          <a:lstStyle/>
          <a:p>
            <a:r>
              <a:rPr lang="nb-NO">
                <a:solidFill>
                  <a:prstClr val="black"/>
                </a:solidFill>
              </a:rPr>
              <a:t>Bunntekst</a:t>
            </a:r>
            <a:endParaRPr lang="nb-NO" dirty="0">
              <a:solidFill>
                <a:prstClr val="black"/>
              </a:solidFill>
            </a:endParaRPr>
          </a:p>
        </p:txBody>
      </p:sp>
      <p:sp>
        <p:nvSpPr>
          <p:cNvPr id="7" name="Slide Number Placeholder 6"/>
          <p:cNvSpPr>
            <a:spLocks noGrp="1"/>
          </p:cNvSpPr>
          <p:nvPr>
            <p:ph type="sldNum" sz="quarter" idx="12"/>
          </p:nvPr>
        </p:nvSpPr>
        <p:spPr/>
        <p:txBody>
          <a:bodyPr/>
          <a:lstStyle/>
          <a:p>
            <a:fld id="{DDE8D9C2-5F05-44EF-B7C1-1B71CE36FE82}" type="slidenum">
              <a:rPr lang="nb-NO" smtClean="0">
                <a:solidFill>
                  <a:prstClr val="black"/>
                </a:solidFill>
              </a:rPr>
              <a:pPr/>
              <a:t>‹#›</a:t>
            </a:fld>
            <a:endParaRPr lang="nb-NO">
              <a:solidFill>
                <a:prstClr val="black"/>
              </a:solidFill>
            </a:endParaRPr>
          </a:p>
        </p:txBody>
      </p:sp>
    </p:spTree>
    <p:extLst>
      <p:ext uri="{BB962C8B-B14F-4D97-AF65-F5344CB8AC3E}">
        <p14:creationId xmlns:p14="http://schemas.microsoft.com/office/powerpoint/2010/main" val="3195651192"/>
      </p:ext>
    </p:extLst>
  </p:cSld>
  <p:clrMapOvr>
    <a:masterClrMapping/>
  </p:clrMapOvr>
  <p:hf sldNum="0" hdr="0" ftr="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Sammenlignin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2"/>
            <a:ext cx="5156200" cy="825699"/>
          </a:xfrm>
        </p:spPr>
        <p:txBody>
          <a:bodyPr anchor="b">
            <a:normAutofit/>
          </a:bodyP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b-NO"/>
              <a:t>Klikk for å redigere tekststiler i malen</a:t>
            </a:r>
          </a:p>
        </p:txBody>
      </p:sp>
      <p:sp>
        <p:nvSpPr>
          <p:cNvPr id="4" name="Content Placeholder 3"/>
          <p:cNvSpPr>
            <a:spLocks noGrp="1"/>
          </p:cNvSpPr>
          <p:nvPr>
            <p:ph sz="half" idx="2"/>
          </p:nvPr>
        </p:nvSpPr>
        <p:spPr>
          <a:xfrm>
            <a:off x="845127" y="2507552"/>
            <a:ext cx="5156200" cy="3680525"/>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5" name="Text Placeholder 4"/>
          <p:cNvSpPr>
            <a:spLocks noGrp="1"/>
          </p:cNvSpPr>
          <p:nvPr>
            <p:ph type="body" sz="quarter" idx="3"/>
          </p:nvPr>
        </p:nvSpPr>
        <p:spPr>
          <a:xfrm>
            <a:off x="6172201" y="1681851"/>
            <a:ext cx="5181601" cy="825698"/>
          </a:xfrm>
        </p:spPr>
        <p:txBody>
          <a:bodyPr anchor="b"/>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b-NO"/>
              <a:t>Klikk for å redigere tekststiler i malen</a:t>
            </a:r>
          </a:p>
        </p:txBody>
      </p:sp>
      <p:sp>
        <p:nvSpPr>
          <p:cNvPr id="6" name="Content Placeholder 5"/>
          <p:cNvSpPr>
            <a:spLocks noGrp="1"/>
          </p:cNvSpPr>
          <p:nvPr>
            <p:ph sz="quarter" idx="4"/>
          </p:nvPr>
        </p:nvSpPr>
        <p:spPr>
          <a:xfrm>
            <a:off x="6172201" y="2507552"/>
            <a:ext cx="5181601" cy="3680525"/>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7" name="Date Placeholder 6"/>
          <p:cNvSpPr>
            <a:spLocks noGrp="1"/>
          </p:cNvSpPr>
          <p:nvPr>
            <p:ph type="dt" sz="half" idx="10"/>
          </p:nvPr>
        </p:nvSpPr>
        <p:spPr/>
        <p:txBody>
          <a:bodyPr/>
          <a:lstStyle/>
          <a:p>
            <a:fld id="{15650DCB-8242-431E-BE3F-D6E79D1AB133}" type="datetime1">
              <a:rPr lang="nb-NO" smtClean="0">
                <a:solidFill>
                  <a:prstClr val="white"/>
                </a:solidFill>
              </a:rPr>
              <a:pPr/>
              <a:t>28.02.2018</a:t>
            </a:fld>
            <a:endParaRPr lang="nb-NO">
              <a:solidFill>
                <a:prstClr val="white"/>
              </a:solidFill>
            </a:endParaRPr>
          </a:p>
        </p:txBody>
      </p:sp>
      <p:sp>
        <p:nvSpPr>
          <p:cNvPr id="8" name="Footer Placeholder 7"/>
          <p:cNvSpPr>
            <a:spLocks noGrp="1"/>
          </p:cNvSpPr>
          <p:nvPr>
            <p:ph type="ftr" sz="quarter" idx="11"/>
          </p:nvPr>
        </p:nvSpPr>
        <p:spPr/>
        <p:txBody>
          <a:bodyPr/>
          <a:lstStyle/>
          <a:p>
            <a:r>
              <a:rPr lang="nb-NO">
                <a:solidFill>
                  <a:prstClr val="black"/>
                </a:solidFill>
              </a:rPr>
              <a:t>Bunntekst</a:t>
            </a:r>
            <a:endParaRPr lang="nb-NO" dirty="0">
              <a:solidFill>
                <a:prstClr val="black"/>
              </a:solidFill>
            </a:endParaRPr>
          </a:p>
        </p:txBody>
      </p:sp>
      <p:sp>
        <p:nvSpPr>
          <p:cNvPr id="9" name="Slide Number Placeholder 8"/>
          <p:cNvSpPr>
            <a:spLocks noGrp="1"/>
          </p:cNvSpPr>
          <p:nvPr>
            <p:ph type="sldNum" sz="quarter" idx="12"/>
          </p:nvPr>
        </p:nvSpPr>
        <p:spPr/>
        <p:txBody>
          <a:bodyPr/>
          <a:lstStyle/>
          <a:p>
            <a:fld id="{DDE8D9C2-5F05-44EF-B7C1-1B71CE36FE82}" type="slidenum">
              <a:rPr lang="nb-NO" smtClean="0">
                <a:solidFill>
                  <a:prstClr val="black"/>
                </a:solidFill>
              </a:rPr>
              <a:pPr/>
              <a:t>‹#›</a:t>
            </a:fld>
            <a:endParaRPr lang="nb-NO">
              <a:solidFill>
                <a:prstClr val="black"/>
              </a:solidFill>
            </a:endParaRPr>
          </a:p>
        </p:txBody>
      </p:sp>
      <p:sp>
        <p:nvSpPr>
          <p:cNvPr id="10" name="Title 9"/>
          <p:cNvSpPr>
            <a:spLocks noGrp="1"/>
          </p:cNvSpPr>
          <p:nvPr>
            <p:ph type="title"/>
          </p:nvPr>
        </p:nvSpPr>
        <p:spPr/>
        <p:txBody>
          <a:bodyPr/>
          <a:lstStyle/>
          <a:p>
            <a:r>
              <a:rPr lang="nb-NO"/>
              <a:t>Klikk for å redigere tittelstil</a:t>
            </a:r>
            <a:endParaRPr lang="en-US" dirty="0"/>
          </a:p>
        </p:txBody>
      </p:sp>
    </p:spTree>
    <p:extLst>
      <p:ext uri="{BB962C8B-B14F-4D97-AF65-F5344CB8AC3E}">
        <p14:creationId xmlns:p14="http://schemas.microsoft.com/office/powerpoint/2010/main" val="384187687"/>
      </p:ext>
    </p:extLst>
  </p:cSld>
  <p:clrMapOvr>
    <a:masterClrMapping/>
  </p:clrMapOvr>
  <p:hf sldNum="0" hdr="0" ftr="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Bare tittel">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5650DCB-8242-431E-BE3F-D6E79D1AB133}" type="datetime1">
              <a:rPr lang="nb-NO" smtClean="0">
                <a:solidFill>
                  <a:prstClr val="white"/>
                </a:solidFill>
              </a:rPr>
              <a:pPr/>
              <a:t>28.02.2018</a:t>
            </a:fld>
            <a:endParaRPr lang="nb-NO">
              <a:solidFill>
                <a:prstClr val="white"/>
              </a:solidFill>
            </a:endParaRPr>
          </a:p>
        </p:txBody>
      </p:sp>
      <p:sp>
        <p:nvSpPr>
          <p:cNvPr id="4" name="Footer Placeholder 3"/>
          <p:cNvSpPr>
            <a:spLocks noGrp="1"/>
          </p:cNvSpPr>
          <p:nvPr>
            <p:ph type="ftr" sz="quarter" idx="11"/>
          </p:nvPr>
        </p:nvSpPr>
        <p:spPr/>
        <p:txBody>
          <a:bodyPr/>
          <a:lstStyle/>
          <a:p>
            <a:r>
              <a:rPr lang="nb-NO">
                <a:solidFill>
                  <a:prstClr val="black"/>
                </a:solidFill>
              </a:rPr>
              <a:t>Bunntekst</a:t>
            </a:r>
            <a:endParaRPr lang="nb-NO" dirty="0">
              <a:solidFill>
                <a:prstClr val="black"/>
              </a:solidFill>
            </a:endParaRPr>
          </a:p>
        </p:txBody>
      </p:sp>
      <p:sp>
        <p:nvSpPr>
          <p:cNvPr id="5" name="Slide Number Placeholder 4"/>
          <p:cNvSpPr>
            <a:spLocks noGrp="1"/>
          </p:cNvSpPr>
          <p:nvPr>
            <p:ph type="sldNum" sz="quarter" idx="12"/>
          </p:nvPr>
        </p:nvSpPr>
        <p:spPr/>
        <p:txBody>
          <a:bodyPr/>
          <a:lstStyle/>
          <a:p>
            <a:fld id="{DDE8D9C2-5F05-44EF-B7C1-1B71CE36FE82}" type="slidenum">
              <a:rPr lang="nb-NO" smtClean="0">
                <a:solidFill>
                  <a:prstClr val="black"/>
                </a:solidFill>
              </a:rPr>
              <a:pPr/>
              <a:t>‹#›</a:t>
            </a:fld>
            <a:endParaRPr lang="nb-NO">
              <a:solidFill>
                <a:prstClr val="black"/>
              </a:solidFill>
            </a:endParaRPr>
          </a:p>
        </p:txBody>
      </p:sp>
      <p:sp>
        <p:nvSpPr>
          <p:cNvPr id="6" name="Title 5"/>
          <p:cNvSpPr>
            <a:spLocks noGrp="1"/>
          </p:cNvSpPr>
          <p:nvPr>
            <p:ph type="title"/>
          </p:nvPr>
        </p:nvSpPr>
        <p:spPr/>
        <p:txBody>
          <a:bodyPr/>
          <a:lstStyle/>
          <a:p>
            <a:r>
              <a:rPr lang="nb-NO"/>
              <a:t>Klikk for å redigere tittelstil</a:t>
            </a:r>
            <a:endParaRPr lang="en-US"/>
          </a:p>
        </p:txBody>
      </p:sp>
    </p:spTree>
    <p:extLst>
      <p:ext uri="{BB962C8B-B14F-4D97-AF65-F5344CB8AC3E}">
        <p14:creationId xmlns:p14="http://schemas.microsoft.com/office/powerpoint/2010/main" val="3763992625"/>
      </p:ext>
    </p:extLst>
  </p:cSld>
  <p:clrMapOvr>
    <a:masterClrMapping/>
  </p:clrMapOvr>
  <p:hf sldNum="0" hdr="0" ftr="0"/>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650DCB-8242-431E-BE3F-D6E79D1AB133}" type="datetime1">
              <a:rPr lang="nb-NO" smtClean="0">
                <a:solidFill>
                  <a:prstClr val="white"/>
                </a:solidFill>
              </a:rPr>
              <a:pPr/>
              <a:t>28.02.2018</a:t>
            </a:fld>
            <a:endParaRPr lang="nb-NO">
              <a:solidFill>
                <a:prstClr val="white"/>
              </a:solidFill>
            </a:endParaRPr>
          </a:p>
        </p:txBody>
      </p:sp>
      <p:sp>
        <p:nvSpPr>
          <p:cNvPr id="3" name="Footer Placeholder 2"/>
          <p:cNvSpPr>
            <a:spLocks noGrp="1"/>
          </p:cNvSpPr>
          <p:nvPr>
            <p:ph type="ftr" sz="quarter" idx="11"/>
          </p:nvPr>
        </p:nvSpPr>
        <p:spPr/>
        <p:txBody>
          <a:bodyPr/>
          <a:lstStyle/>
          <a:p>
            <a:r>
              <a:rPr lang="nb-NO">
                <a:solidFill>
                  <a:prstClr val="black"/>
                </a:solidFill>
              </a:rPr>
              <a:t>Bunntekst</a:t>
            </a:r>
            <a:endParaRPr lang="nb-NO" dirty="0">
              <a:solidFill>
                <a:prstClr val="black"/>
              </a:solidFill>
            </a:endParaRPr>
          </a:p>
        </p:txBody>
      </p:sp>
      <p:sp>
        <p:nvSpPr>
          <p:cNvPr id="4" name="Slide Number Placeholder 3"/>
          <p:cNvSpPr>
            <a:spLocks noGrp="1"/>
          </p:cNvSpPr>
          <p:nvPr>
            <p:ph type="sldNum" sz="quarter" idx="12"/>
          </p:nvPr>
        </p:nvSpPr>
        <p:spPr/>
        <p:txBody>
          <a:bodyPr/>
          <a:lstStyle/>
          <a:p>
            <a:fld id="{DDE8D9C2-5F05-44EF-B7C1-1B71CE36FE82}" type="slidenum">
              <a:rPr lang="nb-NO" smtClean="0">
                <a:solidFill>
                  <a:prstClr val="black"/>
                </a:solidFill>
              </a:rPr>
              <a:pPr/>
              <a:t>‹#›</a:t>
            </a:fld>
            <a:endParaRPr lang="nb-NO">
              <a:solidFill>
                <a:prstClr val="black"/>
              </a:solidFill>
            </a:endParaRPr>
          </a:p>
        </p:txBody>
      </p:sp>
    </p:spTree>
    <p:extLst>
      <p:ext uri="{BB962C8B-B14F-4D97-AF65-F5344CB8AC3E}">
        <p14:creationId xmlns:p14="http://schemas.microsoft.com/office/powerpoint/2010/main" val="114215254"/>
      </p:ext>
    </p:extLst>
  </p:cSld>
  <p:clrMapOvr>
    <a:masterClrMapping/>
  </p:clrMapOvr>
  <p:hf sldNum="0" hdr="0" ftr="0"/>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2"/>
            <a:ext cx="3931920" cy="1600197"/>
          </a:xfrm>
        </p:spPr>
        <p:txBody>
          <a:bodyPr anchor="b">
            <a:normAutofit/>
          </a:bodyPr>
          <a:lstStyle>
            <a:lvl1pPr>
              <a:defRPr sz="2400" b="0"/>
            </a:lvl1pPr>
          </a:lstStyle>
          <a:p>
            <a:r>
              <a:rPr lang="nb-NO"/>
              <a:t>Klikk for å redigere tittelstil</a:t>
            </a:r>
            <a:endParaRPr lang="en-US" dirty="0"/>
          </a:p>
        </p:txBody>
      </p:sp>
      <p:sp>
        <p:nvSpPr>
          <p:cNvPr id="3" name="Content Placeholder 2"/>
          <p:cNvSpPr>
            <a:spLocks noGrp="1"/>
          </p:cNvSpPr>
          <p:nvPr>
            <p:ph idx="1"/>
          </p:nvPr>
        </p:nvSpPr>
        <p:spPr>
          <a:xfrm>
            <a:off x="5181600" y="990600"/>
            <a:ext cx="6172200" cy="48768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nb-NO"/>
              <a:t>Klikk for å redigere tekststiler i malen</a:t>
            </a:r>
          </a:p>
        </p:txBody>
      </p:sp>
      <p:sp>
        <p:nvSpPr>
          <p:cNvPr id="5" name="Date Placeholder 4"/>
          <p:cNvSpPr>
            <a:spLocks noGrp="1"/>
          </p:cNvSpPr>
          <p:nvPr>
            <p:ph type="dt" sz="half" idx="10"/>
          </p:nvPr>
        </p:nvSpPr>
        <p:spPr/>
        <p:txBody>
          <a:bodyPr/>
          <a:lstStyle/>
          <a:p>
            <a:fld id="{15650DCB-8242-431E-BE3F-D6E79D1AB133}" type="datetime1">
              <a:rPr lang="nb-NO" smtClean="0">
                <a:solidFill>
                  <a:prstClr val="white"/>
                </a:solidFill>
              </a:rPr>
              <a:pPr/>
              <a:t>28.02.2018</a:t>
            </a:fld>
            <a:endParaRPr lang="nb-NO">
              <a:solidFill>
                <a:prstClr val="white"/>
              </a:solidFill>
            </a:endParaRPr>
          </a:p>
        </p:txBody>
      </p:sp>
      <p:sp>
        <p:nvSpPr>
          <p:cNvPr id="6" name="Footer Placeholder 5"/>
          <p:cNvSpPr>
            <a:spLocks noGrp="1"/>
          </p:cNvSpPr>
          <p:nvPr>
            <p:ph type="ftr" sz="quarter" idx="11"/>
          </p:nvPr>
        </p:nvSpPr>
        <p:spPr/>
        <p:txBody>
          <a:bodyPr/>
          <a:lstStyle/>
          <a:p>
            <a:r>
              <a:rPr lang="nb-NO">
                <a:solidFill>
                  <a:prstClr val="black"/>
                </a:solidFill>
              </a:rPr>
              <a:t>Bunntekst</a:t>
            </a:r>
            <a:endParaRPr lang="nb-NO" dirty="0">
              <a:solidFill>
                <a:prstClr val="black"/>
              </a:solidFill>
            </a:endParaRPr>
          </a:p>
        </p:txBody>
      </p:sp>
      <p:sp>
        <p:nvSpPr>
          <p:cNvPr id="7" name="Slide Number Placeholder 6"/>
          <p:cNvSpPr>
            <a:spLocks noGrp="1"/>
          </p:cNvSpPr>
          <p:nvPr>
            <p:ph type="sldNum" sz="quarter" idx="12"/>
          </p:nvPr>
        </p:nvSpPr>
        <p:spPr/>
        <p:txBody>
          <a:bodyPr/>
          <a:lstStyle/>
          <a:p>
            <a:fld id="{DDE8D9C2-5F05-44EF-B7C1-1B71CE36FE82}" type="slidenum">
              <a:rPr lang="nb-NO" smtClean="0">
                <a:solidFill>
                  <a:prstClr val="black"/>
                </a:solidFill>
              </a:rPr>
              <a:pPr/>
              <a:t>‹#›</a:t>
            </a:fld>
            <a:endParaRPr lang="nb-NO">
              <a:solidFill>
                <a:prstClr val="black"/>
              </a:solidFill>
            </a:endParaRPr>
          </a:p>
        </p:txBody>
      </p:sp>
    </p:spTree>
    <p:extLst>
      <p:ext uri="{BB962C8B-B14F-4D97-AF65-F5344CB8AC3E}">
        <p14:creationId xmlns:p14="http://schemas.microsoft.com/office/powerpoint/2010/main" val="3873306862"/>
      </p:ext>
    </p:extLst>
  </p:cSld>
  <p:clrMapOvr>
    <a:masterClrMapping/>
  </p:clrMapOvr>
  <p:hf sldNum="0" hdr="0" ftr="0"/>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2400" b="0"/>
            </a:lvl1pPr>
          </a:lstStyle>
          <a:p>
            <a:r>
              <a:rPr lang="nb-NO"/>
              <a:t>Klikk for å redigere tittelstil</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b-NO"/>
              <a:t>Klikk ikonet for å legge til et bilde</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nb-NO"/>
              <a:t>Klikk for å redigere tekststiler i malen</a:t>
            </a:r>
          </a:p>
        </p:txBody>
      </p:sp>
      <p:sp>
        <p:nvSpPr>
          <p:cNvPr id="5" name="Date Placeholder 4"/>
          <p:cNvSpPr>
            <a:spLocks noGrp="1"/>
          </p:cNvSpPr>
          <p:nvPr>
            <p:ph type="dt" sz="half" idx="10"/>
          </p:nvPr>
        </p:nvSpPr>
        <p:spPr/>
        <p:txBody>
          <a:bodyPr/>
          <a:lstStyle/>
          <a:p>
            <a:fld id="{15650DCB-8242-431E-BE3F-D6E79D1AB133}" type="datetime1">
              <a:rPr lang="nb-NO" smtClean="0">
                <a:solidFill>
                  <a:prstClr val="white"/>
                </a:solidFill>
              </a:rPr>
              <a:pPr/>
              <a:t>28.02.2018</a:t>
            </a:fld>
            <a:endParaRPr lang="nb-NO">
              <a:solidFill>
                <a:prstClr val="white"/>
              </a:solidFill>
            </a:endParaRPr>
          </a:p>
        </p:txBody>
      </p:sp>
      <p:sp>
        <p:nvSpPr>
          <p:cNvPr id="6" name="Footer Placeholder 5"/>
          <p:cNvSpPr>
            <a:spLocks noGrp="1"/>
          </p:cNvSpPr>
          <p:nvPr>
            <p:ph type="ftr" sz="quarter" idx="11"/>
          </p:nvPr>
        </p:nvSpPr>
        <p:spPr/>
        <p:txBody>
          <a:bodyPr/>
          <a:lstStyle/>
          <a:p>
            <a:r>
              <a:rPr lang="nb-NO">
                <a:solidFill>
                  <a:prstClr val="black"/>
                </a:solidFill>
              </a:rPr>
              <a:t>Bunntekst</a:t>
            </a:r>
            <a:endParaRPr lang="nb-NO" dirty="0">
              <a:solidFill>
                <a:prstClr val="black"/>
              </a:solidFill>
            </a:endParaRPr>
          </a:p>
        </p:txBody>
      </p:sp>
      <p:sp>
        <p:nvSpPr>
          <p:cNvPr id="7" name="Slide Number Placeholder 6"/>
          <p:cNvSpPr>
            <a:spLocks noGrp="1"/>
          </p:cNvSpPr>
          <p:nvPr>
            <p:ph type="sldNum" sz="quarter" idx="12"/>
          </p:nvPr>
        </p:nvSpPr>
        <p:spPr/>
        <p:txBody>
          <a:bodyPr/>
          <a:lstStyle/>
          <a:p>
            <a:fld id="{DDE8D9C2-5F05-44EF-B7C1-1B71CE36FE82}" type="slidenum">
              <a:rPr lang="nb-NO" smtClean="0">
                <a:solidFill>
                  <a:prstClr val="black"/>
                </a:solidFill>
              </a:rPr>
              <a:pPr/>
              <a:t>‹#›</a:t>
            </a:fld>
            <a:endParaRPr lang="nb-NO">
              <a:solidFill>
                <a:prstClr val="black"/>
              </a:solidFill>
            </a:endParaRPr>
          </a:p>
        </p:txBody>
      </p:sp>
    </p:spTree>
    <p:extLst>
      <p:ext uri="{BB962C8B-B14F-4D97-AF65-F5344CB8AC3E}">
        <p14:creationId xmlns:p14="http://schemas.microsoft.com/office/powerpoint/2010/main" val="3096006711"/>
      </p:ext>
    </p:extLst>
  </p:cSld>
  <p:clrMapOvr>
    <a:masterClrMapping/>
  </p:clrMapOvr>
  <p:hf sldNum="0" hdr="0" ftr="0"/>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a:p>
        </p:txBody>
      </p:sp>
      <p:sp>
        <p:nvSpPr>
          <p:cNvPr id="3" name="Vertical Text Placeholder 2"/>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fld id="{15650DCB-8242-431E-BE3F-D6E79D1AB133}" type="datetime1">
              <a:rPr lang="nb-NO" smtClean="0">
                <a:solidFill>
                  <a:prstClr val="white"/>
                </a:solidFill>
              </a:rPr>
              <a:pPr/>
              <a:t>28.02.2018</a:t>
            </a:fld>
            <a:endParaRPr lang="nb-NO">
              <a:solidFill>
                <a:prstClr val="white"/>
              </a:solidFill>
            </a:endParaRPr>
          </a:p>
        </p:txBody>
      </p:sp>
      <p:sp>
        <p:nvSpPr>
          <p:cNvPr id="5" name="Footer Placeholder 4"/>
          <p:cNvSpPr>
            <a:spLocks noGrp="1"/>
          </p:cNvSpPr>
          <p:nvPr>
            <p:ph type="ftr" sz="quarter" idx="11"/>
          </p:nvPr>
        </p:nvSpPr>
        <p:spPr/>
        <p:txBody>
          <a:bodyPr/>
          <a:lstStyle/>
          <a:p>
            <a:r>
              <a:rPr lang="nb-NO">
                <a:solidFill>
                  <a:prstClr val="black"/>
                </a:solidFill>
              </a:rPr>
              <a:t>Bunntekst</a:t>
            </a:r>
            <a:endParaRPr lang="nb-NO" dirty="0">
              <a:solidFill>
                <a:prstClr val="black"/>
              </a:solidFill>
            </a:endParaRPr>
          </a:p>
        </p:txBody>
      </p:sp>
      <p:sp>
        <p:nvSpPr>
          <p:cNvPr id="6" name="Slide Number Placeholder 5"/>
          <p:cNvSpPr>
            <a:spLocks noGrp="1"/>
          </p:cNvSpPr>
          <p:nvPr>
            <p:ph type="sldNum" sz="quarter" idx="12"/>
          </p:nvPr>
        </p:nvSpPr>
        <p:spPr/>
        <p:txBody>
          <a:bodyPr/>
          <a:lstStyle/>
          <a:p>
            <a:fld id="{DDE8D9C2-5F05-44EF-B7C1-1B71CE36FE82}" type="slidenum">
              <a:rPr lang="nb-NO" smtClean="0">
                <a:solidFill>
                  <a:prstClr val="black"/>
                </a:solidFill>
              </a:rPr>
              <a:pPr/>
              <a:t>‹#›</a:t>
            </a:fld>
            <a:endParaRPr lang="nb-NO">
              <a:solidFill>
                <a:prstClr val="black"/>
              </a:solidFill>
            </a:endParaRPr>
          </a:p>
        </p:txBody>
      </p:sp>
    </p:spTree>
    <p:extLst>
      <p:ext uri="{BB962C8B-B14F-4D97-AF65-F5344CB8AC3E}">
        <p14:creationId xmlns:p14="http://schemas.microsoft.com/office/powerpoint/2010/main" val="1390531396"/>
      </p:ext>
    </p:extLst>
  </p:cSld>
  <p:clrMapOvr>
    <a:masterClrMapping/>
  </p:clrMapOvr>
  <p:hf sldNum="0" hdr="0" ftr="0"/>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0362"/>
            <a:ext cx="2628900" cy="5811838"/>
          </a:xfrm>
        </p:spPr>
        <p:txBody>
          <a:bodyPr vert="eaVert"/>
          <a:lstStyle/>
          <a:p>
            <a:r>
              <a:rPr lang="nb-NO"/>
              <a:t>Klikk for å redigere tittelstil</a:t>
            </a:r>
            <a:endParaRPr lang="en-US"/>
          </a:p>
        </p:txBody>
      </p:sp>
      <p:sp>
        <p:nvSpPr>
          <p:cNvPr id="3" name="Vertical Text Placeholder 2"/>
          <p:cNvSpPr>
            <a:spLocks noGrp="1"/>
          </p:cNvSpPr>
          <p:nvPr>
            <p:ph type="body" orient="vert" idx="1"/>
          </p:nvPr>
        </p:nvSpPr>
        <p:spPr>
          <a:xfrm>
            <a:off x="838201" y="360364"/>
            <a:ext cx="7734300" cy="5811837"/>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Date Placeholder 3"/>
          <p:cNvSpPr>
            <a:spLocks noGrp="1"/>
          </p:cNvSpPr>
          <p:nvPr>
            <p:ph type="dt" sz="half" idx="10"/>
          </p:nvPr>
        </p:nvSpPr>
        <p:spPr/>
        <p:txBody>
          <a:bodyPr/>
          <a:lstStyle/>
          <a:p>
            <a:fld id="{15650DCB-8242-431E-BE3F-D6E79D1AB133}" type="datetime1">
              <a:rPr lang="nb-NO" smtClean="0">
                <a:solidFill>
                  <a:prstClr val="white"/>
                </a:solidFill>
              </a:rPr>
              <a:pPr/>
              <a:t>28.02.2018</a:t>
            </a:fld>
            <a:endParaRPr lang="nb-NO">
              <a:solidFill>
                <a:prstClr val="white"/>
              </a:solidFill>
            </a:endParaRPr>
          </a:p>
        </p:txBody>
      </p:sp>
      <p:sp>
        <p:nvSpPr>
          <p:cNvPr id="5" name="Footer Placeholder 4"/>
          <p:cNvSpPr>
            <a:spLocks noGrp="1"/>
          </p:cNvSpPr>
          <p:nvPr>
            <p:ph type="ftr" sz="quarter" idx="11"/>
          </p:nvPr>
        </p:nvSpPr>
        <p:spPr/>
        <p:txBody>
          <a:bodyPr/>
          <a:lstStyle/>
          <a:p>
            <a:r>
              <a:rPr lang="nb-NO">
                <a:solidFill>
                  <a:prstClr val="black"/>
                </a:solidFill>
              </a:rPr>
              <a:t>Bunntekst</a:t>
            </a:r>
            <a:endParaRPr lang="nb-NO" dirty="0">
              <a:solidFill>
                <a:prstClr val="black"/>
              </a:solidFill>
            </a:endParaRPr>
          </a:p>
        </p:txBody>
      </p:sp>
      <p:sp>
        <p:nvSpPr>
          <p:cNvPr id="6" name="Slide Number Placeholder 5"/>
          <p:cNvSpPr>
            <a:spLocks noGrp="1"/>
          </p:cNvSpPr>
          <p:nvPr>
            <p:ph type="sldNum" sz="quarter" idx="12"/>
          </p:nvPr>
        </p:nvSpPr>
        <p:spPr/>
        <p:txBody>
          <a:bodyPr/>
          <a:lstStyle/>
          <a:p>
            <a:fld id="{DDE8D9C2-5F05-44EF-B7C1-1B71CE36FE82}" type="slidenum">
              <a:rPr lang="nb-NO" smtClean="0">
                <a:solidFill>
                  <a:prstClr val="black"/>
                </a:solidFill>
              </a:rPr>
              <a:pPr/>
              <a:t>‹#›</a:t>
            </a:fld>
            <a:endParaRPr lang="nb-NO">
              <a:solidFill>
                <a:prstClr val="black"/>
              </a:solidFill>
            </a:endParaRPr>
          </a:p>
        </p:txBody>
      </p:sp>
    </p:spTree>
    <p:extLst>
      <p:ext uri="{BB962C8B-B14F-4D97-AF65-F5344CB8AC3E}">
        <p14:creationId xmlns:p14="http://schemas.microsoft.com/office/powerpoint/2010/main" val="2841570329"/>
      </p:ext>
    </p:extLst>
  </p:cSld>
  <p:clrMapOvr>
    <a:masterClrMapping/>
  </p:clrMapOvr>
  <p:hf sldNum="0" hdr="0" ftr="0"/>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Forside m/tekst">
    <p:spTree>
      <p:nvGrpSpPr>
        <p:cNvPr id="1" name=""/>
        <p:cNvGrpSpPr/>
        <p:nvPr/>
      </p:nvGrpSpPr>
      <p:grpSpPr>
        <a:xfrm>
          <a:off x="0" y="0"/>
          <a:ext cx="0" cy="0"/>
          <a:chOff x="0" y="0"/>
          <a:chExt cx="0" cy="0"/>
        </a:xfrm>
      </p:grpSpPr>
      <p:sp>
        <p:nvSpPr>
          <p:cNvPr id="14" name="Rektangel 13"/>
          <p:cNvSpPr/>
          <p:nvPr/>
        </p:nvSpPr>
        <p:spPr>
          <a:xfrm>
            <a:off x="1713029" y="6328394"/>
            <a:ext cx="10126241" cy="260719"/>
          </a:xfrm>
          <a:prstGeom prst="rect">
            <a:avLst/>
          </a:prstGeom>
          <a:solidFill>
            <a:srgbClr val="DADADA"/>
          </a:solidFill>
          <a:ln>
            <a:noFill/>
          </a:ln>
        </p:spPr>
        <p:style>
          <a:lnRef idx="2">
            <a:schemeClr val="accent1">
              <a:shade val="50000"/>
            </a:schemeClr>
          </a:lnRef>
          <a:fillRef idx="1">
            <a:schemeClr val="accent1"/>
          </a:fillRef>
          <a:effectRef idx="0">
            <a:schemeClr val="accent1"/>
          </a:effectRef>
          <a:fontRef idx="minor">
            <a:schemeClr val="lt1"/>
          </a:fontRef>
        </p:style>
        <p:txBody>
          <a:bodyPr lIns="64274" tIns="32136" rIns="64274" bIns="32136" rtlCol="0" anchor="ctr"/>
          <a:lstStyle/>
          <a:p>
            <a:pPr algn="ctr"/>
            <a:endParaRPr lang="nb-NO" sz="1800">
              <a:solidFill>
                <a:prstClr val="white"/>
              </a:solidFill>
            </a:endParaRPr>
          </a:p>
        </p:txBody>
      </p:sp>
      <p:sp>
        <p:nvSpPr>
          <p:cNvPr id="15" name="Rektangel 14"/>
          <p:cNvSpPr/>
          <p:nvPr/>
        </p:nvSpPr>
        <p:spPr>
          <a:xfrm>
            <a:off x="345268" y="6328394"/>
            <a:ext cx="1377361" cy="260719"/>
          </a:xfrm>
          <a:prstGeom prst="rect">
            <a:avLst/>
          </a:prstGeom>
          <a:solidFill>
            <a:srgbClr val="ED9300"/>
          </a:solidFill>
          <a:ln>
            <a:noFill/>
          </a:ln>
        </p:spPr>
        <p:style>
          <a:lnRef idx="2">
            <a:schemeClr val="accent1">
              <a:shade val="50000"/>
            </a:schemeClr>
          </a:lnRef>
          <a:fillRef idx="1">
            <a:schemeClr val="accent1"/>
          </a:fillRef>
          <a:effectRef idx="0">
            <a:schemeClr val="accent1"/>
          </a:effectRef>
          <a:fontRef idx="minor">
            <a:schemeClr val="lt1"/>
          </a:fontRef>
        </p:style>
        <p:txBody>
          <a:bodyPr lIns="64274" tIns="32136" rIns="64274" bIns="32136" rtlCol="0" anchor="ctr"/>
          <a:lstStyle/>
          <a:p>
            <a:pPr algn="ctr"/>
            <a:endParaRPr lang="nb-NO" sz="1800">
              <a:solidFill>
                <a:prstClr val="white"/>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 y="1"/>
            <a:ext cx="1840233" cy="3514732"/>
          </a:xfrm>
          <a:prstGeom prst="rect">
            <a:avLst/>
          </a:prstGeom>
        </p:spPr>
      </p:pic>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80318" y="0"/>
            <a:ext cx="2011684" cy="882970"/>
          </a:xfrm>
          <a:prstGeom prst="rect">
            <a:avLst/>
          </a:prstGeom>
        </p:spPr>
      </p:pic>
      <p:sp>
        <p:nvSpPr>
          <p:cNvPr id="19" name="Plassholder for lysbildenummer 5"/>
          <p:cNvSpPr>
            <a:spLocks noGrp="1"/>
          </p:cNvSpPr>
          <p:nvPr>
            <p:ph type="sldNum" sz="quarter" idx="4"/>
          </p:nvPr>
        </p:nvSpPr>
        <p:spPr>
          <a:xfrm>
            <a:off x="11294078" y="6160824"/>
            <a:ext cx="346297" cy="151892"/>
          </a:xfrm>
          <a:prstGeom prst="rect">
            <a:avLst/>
          </a:prstGeom>
        </p:spPr>
        <p:txBody>
          <a:bodyPr vert="horz" lIns="0" tIns="0" rIns="0" bIns="0" rtlCol="0" anchor="t"/>
          <a:lstStyle>
            <a:lvl1pPr algn="r">
              <a:defRPr sz="1200">
                <a:solidFill>
                  <a:schemeClr val="tx1"/>
                </a:solidFill>
              </a:defRPr>
            </a:lvl1pPr>
          </a:lstStyle>
          <a:p>
            <a:fld id="{DDE8D9C2-5F05-44EF-B7C1-1B71CE36FE82}" type="slidenum">
              <a:rPr lang="nb-NO" smtClean="0">
                <a:solidFill>
                  <a:prstClr val="black"/>
                </a:solidFill>
              </a:rPr>
              <a:pPr/>
              <a:t>‹#›</a:t>
            </a:fld>
            <a:endParaRPr lang="nb-NO">
              <a:solidFill>
                <a:prstClr val="black"/>
              </a:solidFill>
            </a:endParaRPr>
          </a:p>
        </p:txBody>
      </p:sp>
      <p:sp>
        <p:nvSpPr>
          <p:cNvPr id="16" name="Plassholder for dato 3"/>
          <p:cNvSpPr>
            <a:spLocks noGrp="1"/>
          </p:cNvSpPr>
          <p:nvPr>
            <p:ph type="dt" sz="half" idx="2"/>
          </p:nvPr>
        </p:nvSpPr>
        <p:spPr>
          <a:xfrm>
            <a:off x="345268" y="6385408"/>
            <a:ext cx="1367763" cy="172125"/>
          </a:xfrm>
          <a:prstGeom prst="rect">
            <a:avLst/>
          </a:prstGeom>
        </p:spPr>
        <p:txBody>
          <a:bodyPr vert="horz" lIns="0" tIns="0" rIns="0" bIns="0" rtlCol="0" anchor="ctr"/>
          <a:lstStyle>
            <a:lvl1pPr algn="ctr">
              <a:defRPr sz="900" b="0" spc="80" baseline="0">
                <a:solidFill>
                  <a:schemeClr val="bg1"/>
                </a:solidFill>
              </a:defRPr>
            </a:lvl1pPr>
          </a:lstStyle>
          <a:p>
            <a:fld id="{505F1CB2-1112-47A9-BEE3-7C73C56BFAB3}" type="datetime1">
              <a:rPr lang="nb-NO" smtClean="0">
                <a:solidFill>
                  <a:prstClr val="white"/>
                </a:solidFill>
              </a:rPr>
              <a:pPr/>
              <a:t>28.02.2018</a:t>
            </a:fld>
            <a:endParaRPr lang="nb-NO">
              <a:solidFill>
                <a:prstClr val="white"/>
              </a:solidFill>
            </a:endParaRPr>
          </a:p>
        </p:txBody>
      </p:sp>
      <p:sp>
        <p:nvSpPr>
          <p:cNvPr id="11" name="Tittel 3"/>
          <p:cNvSpPr>
            <a:spLocks noGrp="1"/>
          </p:cNvSpPr>
          <p:nvPr>
            <p:ph type="ctrTitle"/>
          </p:nvPr>
        </p:nvSpPr>
        <p:spPr>
          <a:xfrm>
            <a:off x="2169536" y="2348880"/>
            <a:ext cx="9606769" cy="1656184"/>
          </a:xfrm>
        </p:spPr>
        <p:txBody>
          <a:bodyPr>
            <a:normAutofit/>
          </a:bodyPr>
          <a:lstStyle>
            <a:lvl1pPr>
              <a:defRPr sz="3600"/>
            </a:lvl1pPr>
          </a:lstStyle>
          <a:p>
            <a:r>
              <a:rPr lang="nb-NO" sz="3600"/>
              <a:t>Klikk for å redigere tittelstil</a:t>
            </a:r>
            <a:endParaRPr lang="nb-NO" sz="3600" dirty="0"/>
          </a:p>
        </p:txBody>
      </p:sp>
      <p:sp>
        <p:nvSpPr>
          <p:cNvPr id="17" name="Undertittel 4"/>
          <p:cNvSpPr>
            <a:spLocks noGrp="1"/>
          </p:cNvSpPr>
          <p:nvPr>
            <p:ph type="subTitle" idx="1"/>
          </p:nvPr>
        </p:nvSpPr>
        <p:spPr>
          <a:xfrm>
            <a:off x="2159563" y="4293096"/>
            <a:ext cx="9606384" cy="1080120"/>
          </a:xfrm>
        </p:spPr>
        <p:txBody>
          <a:bodyPr>
            <a:noAutofit/>
          </a:bodyPr>
          <a:lstStyle>
            <a:lvl1pPr marL="0" indent="0">
              <a:buNone/>
              <a:defRPr sz="2400">
                <a:solidFill>
                  <a:schemeClr val="tx2"/>
                </a:solidFill>
              </a:defRPr>
            </a:lvl1pPr>
          </a:lstStyle>
          <a:p>
            <a:r>
              <a:rPr lang="nb-NO" sz="2400"/>
              <a:t>Klikk for å redigere undertittelstil i malen</a:t>
            </a:r>
            <a:endParaRPr lang="nb-NO" sz="2400" dirty="0"/>
          </a:p>
        </p:txBody>
      </p:sp>
      <p:sp>
        <p:nvSpPr>
          <p:cNvPr id="20" name="Plassholder for bunntekst 4"/>
          <p:cNvSpPr>
            <a:spLocks noGrp="1"/>
          </p:cNvSpPr>
          <p:nvPr>
            <p:ph type="ftr" sz="quarter" idx="3"/>
          </p:nvPr>
        </p:nvSpPr>
        <p:spPr>
          <a:xfrm>
            <a:off x="2102829" y="6374165"/>
            <a:ext cx="9663117" cy="172165"/>
          </a:xfrm>
          <a:prstGeom prst="rect">
            <a:avLst/>
          </a:prstGeom>
        </p:spPr>
        <p:txBody>
          <a:bodyPr vert="horz" lIns="0" tIns="0" rIns="0" bIns="0" rtlCol="0" anchor="t"/>
          <a:lstStyle>
            <a:lvl1pPr algn="r">
              <a:defRPr sz="1200" b="0">
                <a:solidFill>
                  <a:schemeClr val="tx1"/>
                </a:solidFill>
              </a:defRPr>
            </a:lvl1pPr>
          </a:lstStyle>
          <a:p>
            <a:r>
              <a:rPr lang="nb-NO" dirty="0">
                <a:solidFill>
                  <a:prstClr val="black"/>
                </a:solidFill>
              </a:rPr>
              <a:t>Bunntekst</a:t>
            </a:r>
          </a:p>
        </p:txBody>
      </p:sp>
    </p:spTree>
    <p:extLst>
      <p:ext uri="{BB962C8B-B14F-4D97-AF65-F5344CB8AC3E}">
        <p14:creationId xmlns:p14="http://schemas.microsoft.com/office/powerpoint/2010/main" val="168061433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cSld name="8_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endParaRPr lang="nb-NO" dirty="0"/>
          </a:p>
        </p:txBody>
      </p:sp>
      <p:sp>
        <p:nvSpPr>
          <p:cNvPr id="3" name="Plassholder for innhold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8" name="Plassholder for tekst 7"/>
          <p:cNvSpPr>
            <a:spLocks noGrp="1"/>
          </p:cNvSpPr>
          <p:nvPr>
            <p:ph type="body" sz="quarter" idx="13"/>
          </p:nvPr>
        </p:nvSpPr>
        <p:spPr>
          <a:xfrm>
            <a:off x="1700374" y="699473"/>
            <a:ext cx="7590375" cy="354711"/>
          </a:xfrm>
        </p:spPr>
        <p:txBody>
          <a:bodyPr>
            <a:normAutofit/>
          </a:bodyPr>
          <a:lstStyle>
            <a:lvl1pPr marL="0" indent="0">
              <a:buNone/>
              <a:defRPr sz="2000">
                <a:solidFill>
                  <a:srgbClr val="ED9300"/>
                </a:solidFill>
              </a:defRPr>
            </a:lvl1pPr>
          </a:lstStyle>
          <a:p>
            <a:pPr lvl="0"/>
            <a:r>
              <a:rPr lang="nb-NO"/>
              <a:t>Klikk for å redigere tekststiler i malen</a:t>
            </a:r>
          </a:p>
        </p:txBody>
      </p:sp>
      <p:sp>
        <p:nvSpPr>
          <p:cNvPr id="12" name="Plassholder for lysbildenummer 5"/>
          <p:cNvSpPr>
            <a:spLocks noGrp="1"/>
          </p:cNvSpPr>
          <p:nvPr>
            <p:ph type="sldNum" sz="quarter" idx="4"/>
          </p:nvPr>
        </p:nvSpPr>
        <p:spPr>
          <a:xfrm>
            <a:off x="11294078" y="6160824"/>
            <a:ext cx="346297" cy="151892"/>
          </a:xfrm>
          <a:prstGeom prst="rect">
            <a:avLst/>
          </a:prstGeom>
        </p:spPr>
        <p:txBody>
          <a:bodyPr vert="horz" lIns="0" tIns="0" rIns="0" bIns="0" rtlCol="0" anchor="t"/>
          <a:lstStyle>
            <a:lvl1pPr algn="r">
              <a:defRPr sz="1200">
                <a:solidFill>
                  <a:schemeClr val="tx1"/>
                </a:solidFill>
              </a:defRPr>
            </a:lvl1pPr>
          </a:lstStyle>
          <a:p>
            <a:fld id="{DDE8D9C2-5F05-44EF-B7C1-1B71CE36FE82}" type="slidenum">
              <a:rPr lang="nb-NO" smtClean="0"/>
              <a:t>‹#›</a:t>
            </a:fld>
            <a:endParaRPr lang="nb-NO"/>
          </a:p>
        </p:txBody>
      </p:sp>
      <p:sp>
        <p:nvSpPr>
          <p:cNvPr id="9" name="Plassholder for dato 3"/>
          <p:cNvSpPr>
            <a:spLocks noGrp="1"/>
          </p:cNvSpPr>
          <p:nvPr>
            <p:ph type="dt" sz="half" idx="2"/>
          </p:nvPr>
        </p:nvSpPr>
        <p:spPr>
          <a:xfrm>
            <a:off x="345268" y="6385408"/>
            <a:ext cx="1367763" cy="172125"/>
          </a:xfrm>
          <a:prstGeom prst="rect">
            <a:avLst/>
          </a:prstGeom>
        </p:spPr>
        <p:txBody>
          <a:bodyPr vert="horz" lIns="0" tIns="0" rIns="0" bIns="0" rtlCol="0" anchor="ctr"/>
          <a:lstStyle>
            <a:lvl1pPr algn="ctr">
              <a:defRPr sz="900" b="0" spc="80" baseline="0">
                <a:solidFill>
                  <a:schemeClr val="bg1"/>
                </a:solidFill>
              </a:defRPr>
            </a:lvl1pPr>
          </a:lstStyle>
          <a:p>
            <a:fld id="{1882F401-059E-4726-BC46-A11C4F355984}" type="datetime1">
              <a:rPr lang="nb-NO" smtClean="0"/>
              <a:t>28.02.2018</a:t>
            </a:fld>
            <a:endParaRPr lang="nb-NO"/>
          </a:p>
        </p:txBody>
      </p:sp>
      <p:sp>
        <p:nvSpPr>
          <p:cNvPr id="10" name="Plassholder for bunntekst 4"/>
          <p:cNvSpPr>
            <a:spLocks noGrp="1"/>
          </p:cNvSpPr>
          <p:nvPr>
            <p:ph type="ftr" sz="quarter" idx="3"/>
          </p:nvPr>
        </p:nvSpPr>
        <p:spPr>
          <a:xfrm>
            <a:off x="2102829" y="6374165"/>
            <a:ext cx="9663117" cy="172165"/>
          </a:xfrm>
          <a:prstGeom prst="rect">
            <a:avLst/>
          </a:prstGeom>
        </p:spPr>
        <p:txBody>
          <a:bodyPr vert="horz" lIns="0" tIns="0" rIns="0" bIns="0" rtlCol="0" anchor="t"/>
          <a:lstStyle>
            <a:lvl1pPr algn="r">
              <a:defRPr sz="1200" b="0">
                <a:solidFill>
                  <a:schemeClr val="tx1"/>
                </a:solidFill>
              </a:defRPr>
            </a:lvl1pPr>
          </a:lstStyle>
          <a:p>
            <a:r>
              <a:rPr lang="nb-NO" dirty="0"/>
              <a:t>Bunntekst</a:t>
            </a:r>
          </a:p>
        </p:txBody>
      </p:sp>
    </p:spTree>
    <p:extLst>
      <p:ext uri="{BB962C8B-B14F-4D97-AF65-F5344CB8AC3E}">
        <p14:creationId xmlns:p14="http://schemas.microsoft.com/office/powerpoint/2010/main" val="32607541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Content Placeholder 2"/>
          <p:cNvSpPr>
            <a:spLocks noGrp="1"/>
          </p:cNvSpPr>
          <p:nvPr>
            <p:ph sz="half" idx="1"/>
          </p:nvPr>
        </p:nvSpPr>
        <p:spPr>
          <a:xfrm>
            <a:off x="845127" y="1828802"/>
            <a:ext cx="5181600" cy="4351337"/>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Content Placeholder 3"/>
          <p:cNvSpPr>
            <a:spLocks noGrp="1"/>
          </p:cNvSpPr>
          <p:nvPr>
            <p:ph sz="half" idx="2"/>
          </p:nvPr>
        </p:nvSpPr>
        <p:spPr>
          <a:xfrm>
            <a:off x="6172200" y="1828802"/>
            <a:ext cx="5181600" cy="4351337"/>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5" name="Date Placeholder 4"/>
          <p:cNvSpPr>
            <a:spLocks noGrp="1"/>
          </p:cNvSpPr>
          <p:nvPr>
            <p:ph type="dt" sz="half" idx="10"/>
          </p:nvPr>
        </p:nvSpPr>
        <p:spPr/>
        <p:txBody>
          <a:bodyPr/>
          <a:lstStyle/>
          <a:p>
            <a:fld id="{15650DCB-8242-431E-BE3F-D6E79D1AB133}" type="datetime1">
              <a:rPr lang="nb-NO" smtClean="0">
                <a:solidFill>
                  <a:prstClr val="white"/>
                </a:solidFill>
              </a:rPr>
              <a:pPr/>
              <a:t>28.02.2018</a:t>
            </a:fld>
            <a:endParaRPr lang="nb-NO">
              <a:solidFill>
                <a:prstClr val="white"/>
              </a:solidFill>
            </a:endParaRPr>
          </a:p>
        </p:txBody>
      </p:sp>
      <p:sp>
        <p:nvSpPr>
          <p:cNvPr id="6" name="Footer Placeholder 5"/>
          <p:cNvSpPr>
            <a:spLocks noGrp="1"/>
          </p:cNvSpPr>
          <p:nvPr>
            <p:ph type="ftr" sz="quarter" idx="11"/>
          </p:nvPr>
        </p:nvSpPr>
        <p:spPr/>
        <p:txBody>
          <a:bodyPr/>
          <a:lstStyle/>
          <a:p>
            <a:r>
              <a:rPr lang="nb-NO">
                <a:solidFill>
                  <a:prstClr val="black"/>
                </a:solidFill>
              </a:rPr>
              <a:t>Bunntekst</a:t>
            </a:r>
            <a:endParaRPr lang="nb-NO" dirty="0">
              <a:solidFill>
                <a:prstClr val="black"/>
              </a:solidFill>
            </a:endParaRPr>
          </a:p>
        </p:txBody>
      </p:sp>
      <p:sp>
        <p:nvSpPr>
          <p:cNvPr id="7" name="Slide Number Placeholder 6"/>
          <p:cNvSpPr>
            <a:spLocks noGrp="1"/>
          </p:cNvSpPr>
          <p:nvPr>
            <p:ph type="sldNum" sz="quarter" idx="12"/>
          </p:nvPr>
        </p:nvSpPr>
        <p:spPr/>
        <p:txBody>
          <a:bodyPr/>
          <a:lstStyle/>
          <a:p>
            <a:fld id="{DDE8D9C2-5F05-44EF-B7C1-1B71CE36FE82}" type="slidenum">
              <a:rPr lang="nb-NO" smtClean="0">
                <a:solidFill>
                  <a:prstClr val="black"/>
                </a:solidFill>
              </a:rPr>
              <a:pPr/>
              <a:t>‹#›</a:t>
            </a:fld>
            <a:endParaRPr lang="nb-NO">
              <a:solidFill>
                <a:prstClr val="black"/>
              </a:solidFill>
            </a:endParaRPr>
          </a:p>
        </p:txBody>
      </p:sp>
    </p:spTree>
    <p:extLst>
      <p:ext uri="{BB962C8B-B14F-4D97-AF65-F5344CB8AC3E}">
        <p14:creationId xmlns:p14="http://schemas.microsoft.com/office/powerpoint/2010/main" val="688311192"/>
      </p:ext>
    </p:extLst>
  </p:cSld>
  <p:clrMapOvr>
    <a:masterClrMapping/>
  </p:clrMapOvr>
  <p:hf sldNum="0" hdr="0" ftr="0"/>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1_Forside m/tekst">
    <p:spTree>
      <p:nvGrpSpPr>
        <p:cNvPr id="1" name=""/>
        <p:cNvGrpSpPr/>
        <p:nvPr/>
      </p:nvGrpSpPr>
      <p:grpSpPr>
        <a:xfrm>
          <a:off x="0" y="0"/>
          <a:ext cx="0" cy="0"/>
          <a:chOff x="0" y="0"/>
          <a:chExt cx="0" cy="0"/>
        </a:xfrm>
      </p:grpSpPr>
      <p:sp>
        <p:nvSpPr>
          <p:cNvPr id="14" name="Rektangel 13"/>
          <p:cNvSpPr/>
          <p:nvPr/>
        </p:nvSpPr>
        <p:spPr>
          <a:xfrm>
            <a:off x="1713029" y="6328394"/>
            <a:ext cx="10126241" cy="260719"/>
          </a:xfrm>
          <a:prstGeom prst="rect">
            <a:avLst/>
          </a:prstGeom>
          <a:solidFill>
            <a:srgbClr val="DADADA"/>
          </a:solidFill>
          <a:ln>
            <a:noFill/>
          </a:ln>
        </p:spPr>
        <p:style>
          <a:lnRef idx="2">
            <a:schemeClr val="accent1">
              <a:shade val="50000"/>
            </a:schemeClr>
          </a:lnRef>
          <a:fillRef idx="1">
            <a:schemeClr val="accent1"/>
          </a:fillRef>
          <a:effectRef idx="0">
            <a:schemeClr val="accent1"/>
          </a:effectRef>
          <a:fontRef idx="minor">
            <a:schemeClr val="lt1"/>
          </a:fontRef>
        </p:style>
        <p:txBody>
          <a:bodyPr lIns="64274" tIns="32136" rIns="64274" bIns="32136" rtlCol="0" anchor="ctr"/>
          <a:lstStyle/>
          <a:p>
            <a:pPr algn="ctr"/>
            <a:endParaRPr lang="nb-NO" sz="1800">
              <a:solidFill>
                <a:prstClr val="white"/>
              </a:solidFill>
            </a:endParaRPr>
          </a:p>
        </p:txBody>
      </p:sp>
      <p:sp>
        <p:nvSpPr>
          <p:cNvPr id="15" name="Rektangel 14"/>
          <p:cNvSpPr/>
          <p:nvPr/>
        </p:nvSpPr>
        <p:spPr>
          <a:xfrm>
            <a:off x="345268" y="6328394"/>
            <a:ext cx="1377361" cy="260719"/>
          </a:xfrm>
          <a:prstGeom prst="rect">
            <a:avLst/>
          </a:prstGeom>
          <a:solidFill>
            <a:srgbClr val="ED9300"/>
          </a:solidFill>
          <a:ln>
            <a:noFill/>
          </a:ln>
        </p:spPr>
        <p:style>
          <a:lnRef idx="2">
            <a:schemeClr val="accent1">
              <a:shade val="50000"/>
            </a:schemeClr>
          </a:lnRef>
          <a:fillRef idx="1">
            <a:schemeClr val="accent1"/>
          </a:fillRef>
          <a:effectRef idx="0">
            <a:schemeClr val="accent1"/>
          </a:effectRef>
          <a:fontRef idx="minor">
            <a:schemeClr val="lt1"/>
          </a:fontRef>
        </p:style>
        <p:txBody>
          <a:bodyPr lIns="64274" tIns="32136" rIns="64274" bIns="32136" rtlCol="0" anchor="ctr"/>
          <a:lstStyle/>
          <a:p>
            <a:pPr algn="ctr"/>
            <a:endParaRPr lang="nb-NO" sz="1800">
              <a:solidFill>
                <a:prstClr val="white"/>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 y="1"/>
            <a:ext cx="1840233" cy="3514732"/>
          </a:xfrm>
          <a:prstGeom prst="rect">
            <a:avLst/>
          </a:prstGeom>
        </p:spPr>
      </p:pic>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80318" y="0"/>
            <a:ext cx="2011684" cy="882970"/>
          </a:xfrm>
          <a:prstGeom prst="rect">
            <a:avLst/>
          </a:prstGeom>
        </p:spPr>
      </p:pic>
      <p:sp>
        <p:nvSpPr>
          <p:cNvPr id="19" name="Plassholder for lysbildenummer 5"/>
          <p:cNvSpPr>
            <a:spLocks noGrp="1"/>
          </p:cNvSpPr>
          <p:nvPr>
            <p:ph type="sldNum" sz="quarter" idx="4"/>
          </p:nvPr>
        </p:nvSpPr>
        <p:spPr>
          <a:xfrm>
            <a:off x="11294078" y="6160824"/>
            <a:ext cx="346297" cy="151892"/>
          </a:xfrm>
          <a:prstGeom prst="rect">
            <a:avLst/>
          </a:prstGeom>
        </p:spPr>
        <p:txBody>
          <a:bodyPr vert="horz" lIns="0" tIns="0" rIns="0" bIns="0" rtlCol="0" anchor="t"/>
          <a:lstStyle>
            <a:lvl1pPr algn="r">
              <a:defRPr sz="1200">
                <a:solidFill>
                  <a:schemeClr val="tx1"/>
                </a:solidFill>
              </a:defRPr>
            </a:lvl1pPr>
          </a:lstStyle>
          <a:p>
            <a:fld id="{DDE8D9C2-5F05-44EF-B7C1-1B71CE36FE82}" type="slidenum">
              <a:rPr lang="nb-NO" smtClean="0">
                <a:solidFill>
                  <a:prstClr val="black"/>
                </a:solidFill>
              </a:rPr>
              <a:pPr/>
              <a:t>‹#›</a:t>
            </a:fld>
            <a:endParaRPr lang="nb-NO">
              <a:solidFill>
                <a:prstClr val="black"/>
              </a:solidFill>
            </a:endParaRPr>
          </a:p>
        </p:txBody>
      </p:sp>
      <p:sp>
        <p:nvSpPr>
          <p:cNvPr id="16" name="Plassholder for dato 3"/>
          <p:cNvSpPr>
            <a:spLocks noGrp="1"/>
          </p:cNvSpPr>
          <p:nvPr>
            <p:ph type="dt" sz="half" idx="2"/>
          </p:nvPr>
        </p:nvSpPr>
        <p:spPr>
          <a:xfrm>
            <a:off x="345268" y="6385408"/>
            <a:ext cx="1367763" cy="172125"/>
          </a:xfrm>
          <a:prstGeom prst="rect">
            <a:avLst/>
          </a:prstGeom>
        </p:spPr>
        <p:txBody>
          <a:bodyPr vert="horz" lIns="0" tIns="0" rIns="0" bIns="0" rtlCol="0" anchor="ctr"/>
          <a:lstStyle>
            <a:lvl1pPr algn="ctr">
              <a:defRPr sz="900" b="0" spc="80" baseline="0">
                <a:solidFill>
                  <a:schemeClr val="bg1"/>
                </a:solidFill>
              </a:defRPr>
            </a:lvl1pPr>
          </a:lstStyle>
          <a:p>
            <a:fld id="{D46C3191-3398-420B-BCA1-B1BE11C27900}" type="datetime1">
              <a:rPr lang="nb-NO" smtClean="0">
                <a:solidFill>
                  <a:prstClr val="white"/>
                </a:solidFill>
              </a:rPr>
              <a:pPr/>
              <a:t>28.02.2018</a:t>
            </a:fld>
            <a:endParaRPr lang="nb-NO">
              <a:solidFill>
                <a:prstClr val="white"/>
              </a:solidFill>
            </a:endParaRPr>
          </a:p>
        </p:txBody>
      </p:sp>
      <p:sp>
        <p:nvSpPr>
          <p:cNvPr id="11" name="Tittel 3"/>
          <p:cNvSpPr>
            <a:spLocks noGrp="1"/>
          </p:cNvSpPr>
          <p:nvPr>
            <p:ph type="ctrTitle"/>
          </p:nvPr>
        </p:nvSpPr>
        <p:spPr>
          <a:xfrm>
            <a:off x="2169536" y="2348880"/>
            <a:ext cx="9606769" cy="1656184"/>
          </a:xfrm>
        </p:spPr>
        <p:txBody>
          <a:bodyPr>
            <a:normAutofit/>
          </a:bodyPr>
          <a:lstStyle>
            <a:lvl1pPr>
              <a:defRPr sz="3600"/>
            </a:lvl1pPr>
          </a:lstStyle>
          <a:p>
            <a:r>
              <a:rPr lang="nb-NO" sz="3600"/>
              <a:t>Klikk for å redigere tittelstil</a:t>
            </a:r>
            <a:endParaRPr lang="nb-NO" sz="3600" dirty="0"/>
          </a:p>
        </p:txBody>
      </p:sp>
      <p:sp>
        <p:nvSpPr>
          <p:cNvPr id="17" name="Undertittel 4"/>
          <p:cNvSpPr>
            <a:spLocks noGrp="1"/>
          </p:cNvSpPr>
          <p:nvPr>
            <p:ph type="subTitle" idx="1"/>
          </p:nvPr>
        </p:nvSpPr>
        <p:spPr>
          <a:xfrm>
            <a:off x="2159563" y="4293096"/>
            <a:ext cx="9606384" cy="1080120"/>
          </a:xfrm>
        </p:spPr>
        <p:txBody>
          <a:bodyPr>
            <a:noAutofit/>
          </a:bodyPr>
          <a:lstStyle>
            <a:lvl1pPr marL="0" indent="0">
              <a:buNone/>
              <a:defRPr sz="2400">
                <a:solidFill>
                  <a:schemeClr val="tx2"/>
                </a:solidFill>
              </a:defRPr>
            </a:lvl1pPr>
          </a:lstStyle>
          <a:p>
            <a:r>
              <a:rPr lang="nb-NO" sz="2400"/>
              <a:t>Klikk for å redigere undertittelstil i malen</a:t>
            </a:r>
            <a:endParaRPr lang="nb-NO" sz="2400" dirty="0"/>
          </a:p>
        </p:txBody>
      </p:sp>
      <p:sp>
        <p:nvSpPr>
          <p:cNvPr id="20" name="Plassholder for bunntekst 4"/>
          <p:cNvSpPr>
            <a:spLocks noGrp="1"/>
          </p:cNvSpPr>
          <p:nvPr>
            <p:ph type="ftr" sz="quarter" idx="3"/>
          </p:nvPr>
        </p:nvSpPr>
        <p:spPr>
          <a:xfrm>
            <a:off x="2102829" y="6374165"/>
            <a:ext cx="9663117" cy="172165"/>
          </a:xfrm>
          <a:prstGeom prst="rect">
            <a:avLst/>
          </a:prstGeom>
        </p:spPr>
        <p:txBody>
          <a:bodyPr vert="horz" lIns="0" tIns="0" rIns="0" bIns="0" rtlCol="0" anchor="t"/>
          <a:lstStyle>
            <a:lvl1pPr algn="r">
              <a:defRPr sz="1200" b="0">
                <a:solidFill>
                  <a:schemeClr val="tx1"/>
                </a:solidFill>
              </a:defRPr>
            </a:lvl1pPr>
          </a:lstStyle>
          <a:p>
            <a:r>
              <a:rPr lang="nb-NO" dirty="0">
                <a:solidFill>
                  <a:prstClr val="black"/>
                </a:solidFill>
              </a:rPr>
              <a:t>Bunntekst</a:t>
            </a:r>
          </a:p>
        </p:txBody>
      </p:sp>
    </p:spTree>
    <p:extLst>
      <p:ext uri="{BB962C8B-B14F-4D97-AF65-F5344CB8AC3E}">
        <p14:creationId xmlns:p14="http://schemas.microsoft.com/office/powerpoint/2010/main" val="413882130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913806" y="2130849"/>
            <a:ext cx="10364391" cy="1470049"/>
          </a:xfrm>
        </p:spPr>
        <p:txBody>
          <a:bodyPr/>
          <a:lstStyle/>
          <a:p>
            <a:r>
              <a:rPr lang="nb-NO" smtClean="0"/>
              <a:t>Klikk for å redigere tittelstil</a:t>
            </a:r>
            <a:endParaRPr lang="nb-NO"/>
          </a:p>
        </p:txBody>
      </p:sp>
      <p:sp>
        <p:nvSpPr>
          <p:cNvPr id="3" name="Undertittel 2"/>
          <p:cNvSpPr>
            <a:spLocks noGrp="1"/>
          </p:cNvSpPr>
          <p:nvPr>
            <p:ph type="subTitle" idx="1"/>
          </p:nvPr>
        </p:nvSpPr>
        <p:spPr>
          <a:xfrm>
            <a:off x="1829099" y="3886648"/>
            <a:ext cx="8533805" cy="1752451"/>
          </a:xfrm>
        </p:spPr>
        <p:txBody>
          <a:bodyPr/>
          <a:lstStyle>
            <a:lvl1pPr marL="0" indent="0" algn="ctr">
              <a:buNone/>
              <a:defRPr/>
            </a:lvl1pPr>
            <a:lvl2pPr marL="321457" indent="0" algn="ctr">
              <a:buNone/>
              <a:defRPr/>
            </a:lvl2pPr>
            <a:lvl3pPr marL="642915" indent="0" algn="ctr">
              <a:buNone/>
              <a:defRPr/>
            </a:lvl3pPr>
            <a:lvl4pPr marL="964372" indent="0" algn="ctr">
              <a:buNone/>
              <a:defRPr/>
            </a:lvl4pPr>
            <a:lvl5pPr marL="1285829" indent="0" algn="ctr">
              <a:buNone/>
              <a:defRPr/>
            </a:lvl5pPr>
            <a:lvl6pPr marL="1607287" indent="0" algn="ctr">
              <a:buNone/>
              <a:defRPr/>
            </a:lvl6pPr>
            <a:lvl7pPr marL="1928744" indent="0" algn="ctr">
              <a:buNone/>
              <a:defRPr/>
            </a:lvl7pPr>
            <a:lvl8pPr marL="2250201" indent="0" algn="ctr">
              <a:buNone/>
              <a:defRPr/>
            </a:lvl8pPr>
            <a:lvl9pPr marL="2571659" indent="0" algn="ctr">
              <a:buNone/>
              <a:defRPr/>
            </a:lvl9pPr>
          </a:lstStyle>
          <a:p>
            <a:r>
              <a:rPr lang="nb-NO" smtClean="0"/>
              <a:t>Klikk for å redigere undertittelstil i malen</a:t>
            </a:r>
            <a:endParaRPr lang="nb-NO"/>
          </a:p>
        </p:txBody>
      </p:sp>
    </p:spTree>
    <p:extLst>
      <p:ext uri="{BB962C8B-B14F-4D97-AF65-F5344CB8AC3E}">
        <p14:creationId xmlns:p14="http://schemas.microsoft.com/office/powerpoint/2010/main" val="241591560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Tree>
    <p:extLst>
      <p:ext uri="{BB962C8B-B14F-4D97-AF65-F5344CB8AC3E}">
        <p14:creationId xmlns:p14="http://schemas.microsoft.com/office/powerpoint/2010/main" val="163657519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2" name="Tittel 1"/>
          <p:cNvSpPr>
            <a:spLocks noGrp="1"/>
          </p:cNvSpPr>
          <p:nvPr>
            <p:ph type="title"/>
          </p:nvPr>
        </p:nvSpPr>
        <p:spPr>
          <a:xfrm>
            <a:off x="962919" y="4406802"/>
            <a:ext cx="10362901" cy="1361777"/>
          </a:xfrm>
        </p:spPr>
        <p:txBody>
          <a:bodyPr anchor="t"/>
          <a:lstStyle>
            <a:lvl1pPr algn="l">
              <a:defRPr sz="2812" b="1" cap="all"/>
            </a:lvl1pPr>
          </a:lstStyle>
          <a:p>
            <a:r>
              <a:rPr lang="nb-NO" smtClean="0"/>
              <a:t>Klikk for å redigere tittelstil</a:t>
            </a:r>
            <a:endParaRPr lang="nb-NO"/>
          </a:p>
        </p:txBody>
      </p:sp>
      <p:sp>
        <p:nvSpPr>
          <p:cNvPr id="3" name="Plassholder for tekst 2"/>
          <p:cNvSpPr>
            <a:spLocks noGrp="1"/>
          </p:cNvSpPr>
          <p:nvPr>
            <p:ph type="body" idx="1"/>
          </p:nvPr>
        </p:nvSpPr>
        <p:spPr>
          <a:xfrm>
            <a:off x="962919" y="2906613"/>
            <a:ext cx="10362901" cy="1500188"/>
          </a:xfrm>
        </p:spPr>
        <p:txBody>
          <a:bodyPr anchor="b"/>
          <a:lstStyle>
            <a:lvl1pPr marL="0" indent="0">
              <a:buNone/>
              <a:defRPr sz="1406"/>
            </a:lvl1pPr>
            <a:lvl2pPr marL="321457" indent="0">
              <a:buNone/>
              <a:defRPr sz="1266"/>
            </a:lvl2pPr>
            <a:lvl3pPr marL="642915" indent="0">
              <a:buNone/>
              <a:defRPr sz="1125"/>
            </a:lvl3pPr>
            <a:lvl4pPr marL="964372" indent="0">
              <a:buNone/>
              <a:defRPr sz="984"/>
            </a:lvl4pPr>
            <a:lvl5pPr marL="1285829" indent="0">
              <a:buNone/>
              <a:defRPr sz="984"/>
            </a:lvl5pPr>
            <a:lvl6pPr marL="1607287" indent="0">
              <a:buNone/>
              <a:defRPr sz="984"/>
            </a:lvl6pPr>
            <a:lvl7pPr marL="1928744" indent="0">
              <a:buNone/>
              <a:defRPr sz="984"/>
            </a:lvl7pPr>
            <a:lvl8pPr marL="2250201" indent="0">
              <a:buNone/>
              <a:defRPr sz="984"/>
            </a:lvl8pPr>
            <a:lvl9pPr marL="2571659" indent="0">
              <a:buNone/>
              <a:defRPr sz="984"/>
            </a:lvl9pPr>
          </a:lstStyle>
          <a:p>
            <a:pPr lvl="0"/>
            <a:r>
              <a:rPr lang="nb-NO" smtClean="0"/>
              <a:t>Klikk for å redigere tekststiler i malen</a:t>
            </a:r>
          </a:p>
        </p:txBody>
      </p:sp>
    </p:spTree>
    <p:extLst>
      <p:ext uri="{BB962C8B-B14F-4D97-AF65-F5344CB8AC3E}">
        <p14:creationId xmlns:p14="http://schemas.microsoft.com/office/powerpoint/2010/main" val="129567545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sz="half" idx="1"/>
          </p:nvPr>
        </p:nvSpPr>
        <p:spPr>
          <a:xfrm>
            <a:off x="1190626" y="1946673"/>
            <a:ext cx="4833937" cy="4018359"/>
          </a:xfrm>
        </p:spPr>
        <p:txBody>
          <a:bodyPr/>
          <a:lstStyle>
            <a:lvl1pPr>
              <a:defRPr sz="1969"/>
            </a:lvl1pPr>
            <a:lvl2pPr>
              <a:defRPr sz="1687"/>
            </a:lvl2pPr>
            <a:lvl3pPr>
              <a:defRPr sz="1406"/>
            </a:lvl3pPr>
            <a:lvl4pPr>
              <a:defRPr sz="1266"/>
            </a:lvl4pPr>
            <a:lvl5pPr>
              <a:defRPr sz="1266"/>
            </a:lvl5pPr>
            <a:lvl6pPr>
              <a:defRPr sz="1266"/>
            </a:lvl6pPr>
            <a:lvl7pPr>
              <a:defRPr sz="1266"/>
            </a:lvl7pPr>
            <a:lvl8pPr>
              <a:defRPr sz="1266"/>
            </a:lvl8pPr>
            <a:lvl9pPr>
              <a:defRPr sz="1266"/>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innhold 3"/>
          <p:cNvSpPr>
            <a:spLocks noGrp="1"/>
          </p:cNvSpPr>
          <p:nvPr>
            <p:ph sz="half" idx="2"/>
          </p:nvPr>
        </p:nvSpPr>
        <p:spPr>
          <a:xfrm>
            <a:off x="6167438" y="1946673"/>
            <a:ext cx="4833937" cy="4018359"/>
          </a:xfrm>
        </p:spPr>
        <p:txBody>
          <a:bodyPr/>
          <a:lstStyle>
            <a:lvl1pPr>
              <a:defRPr sz="1969"/>
            </a:lvl1pPr>
            <a:lvl2pPr>
              <a:defRPr sz="1687"/>
            </a:lvl2pPr>
            <a:lvl3pPr>
              <a:defRPr sz="1406"/>
            </a:lvl3pPr>
            <a:lvl4pPr>
              <a:defRPr sz="1266"/>
            </a:lvl4pPr>
            <a:lvl5pPr>
              <a:defRPr sz="1266"/>
            </a:lvl5pPr>
            <a:lvl6pPr>
              <a:defRPr sz="1266"/>
            </a:lvl6pPr>
            <a:lvl7pPr>
              <a:defRPr sz="1266"/>
            </a:lvl7pPr>
            <a:lvl8pPr>
              <a:defRPr sz="1266"/>
            </a:lvl8pPr>
            <a:lvl9pPr>
              <a:defRPr sz="1266"/>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Tree>
    <p:extLst>
      <p:ext uri="{BB962C8B-B14F-4D97-AF65-F5344CB8AC3E}">
        <p14:creationId xmlns:p14="http://schemas.microsoft.com/office/powerpoint/2010/main" val="109955672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610197" y="274588"/>
            <a:ext cx="10971609" cy="1143000"/>
          </a:xfrm>
        </p:spPr>
        <p:txBody>
          <a:bodyPr/>
          <a:lstStyle>
            <a:lvl1pPr>
              <a:defRPr/>
            </a:lvl1pPr>
          </a:lstStyle>
          <a:p>
            <a:r>
              <a:rPr lang="nb-NO" smtClean="0"/>
              <a:t>Klikk for å redigere tittelstil</a:t>
            </a:r>
            <a:endParaRPr lang="nb-NO"/>
          </a:p>
        </p:txBody>
      </p:sp>
      <p:sp>
        <p:nvSpPr>
          <p:cNvPr id="3" name="Plassholder for tekst 2"/>
          <p:cNvSpPr>
            <a:spLocks noGrp="1"/>
          </p:cNvSpPr>
          <p:nvPr>
            <p:ph type="body" idx="1"/>
          </p:nvPr>
        </p:nvSpPr>
        <p:spPr>
          <a:xfrm>
            <a:off x="610196" y="1534791"/>
            <a:ext cx="5386091" cy="639589"/>
          </a:xfrm>
        </p:spPr>
        <p:txBody>
          <a:bodyPr anchor="b"/>
          <a:lstStyle>
            <a:lvl1pPr marL="0" indent="0">
              <a:buNone/>
              <a:defRPr sz="1687" b="1"/>
            </a:lvl1pPr>
            <a:lvl2pPr marL="321457" indent="0">
              <a:buNone/>
              <a:defRPr sz="1406" b="1"/>
            </a:lvl2pPr>
            <a:lvl3pPr marL="642915" indent="0">
              <a:buNone/>
              <a:defRPr sz="1266" b="1"/>
            </a:lvl3pPr>
            <a:lvl4pPr marL="964372" indent="0">
              <a:buNone/>
              <a:defRPr sz="1125" b="1"/>
            </a:lvl4pPr>
            <a:lvl5pPr marL="1285829" indent="0">
              <a:buNone/>
              <a:defRPr sz="1125" b="1"/>
            </a:lvl5pPr>
            <a:lvl6pPr marL="1607287" indent="0">
              <a:buNone/>
              <a:defRPr sz="1125" b="1"/>
            </a:lvl6pPr>
            <a:lvl7pPr marL="1928744" indent="0">
              <a:buNone/>
              <a:defRPr sz="1125" b="1"/>
            </a:lvl7pPr>
            <a:lvl8pPr marL="2250201" indent="0">
              <a:buNone/>
              <a:defRPr sz="1125" b="1"/>
            </a:lvl8pPr>
            <a:lvl9pPr marL="2571659" indent="0">
              <a:buNone/>
              <a:defRPr sz="1125" b="1"/>
            </a:lvl9pPr>
          </a:lstStyle>
          <a:p>
            <a:pPr lvl="0"/>
            <a:r>
              <a:rPr lang="nb-NO" smtClean="0"/>
              <a:t>Klikk for å redigere tekststiler i malen</a:t>
            </a:r>
          </a:p>
        </p:txBody>
      </p:sp>
      <p:sp>
        <p:nvSpPr>
          <p:cNvPr id="4" name="Plassholder for innhold 3"/>
          <p:cNvSpPr>
            <a:spLocks noGrp="1"/>
          </p:cNvSpPr>
          <p:nvPr>
            <p:ph sz="half" idx="2"/>
          </p:nvPr>
        </p:nvSpPr>
        <p:spPr>
          <a:xfrm>
            <a:off x="610196" y="2174380"/>
            <a:ext cx="5386091" cy="3951387"/>
          </a:xfrm>
        </p:spPr>
        <p:txBody>
          <a:bodyPr/>
          <a:lstStyle>
            <a:lvl1pPr>
              <a:defRPr sz="1687"/>
            </a:lvl1pPr>
            <a:lvl2pPr>
              <a:defRPr sz="1406"/>
            </a:lvl2pPr>
            <a:lvl3pPr>
              <a:defRPr sz="1266"/>
            </a:lvl3pPr>
            <a:lvl4pPr>
              <a:defRPr sz="1125"/>
            </a:lvl4pPr>
            <a:lvl5pPr>
              <a:defRPr sz="1125"/>
            </a:lvl5pPr>
            <a:lvl6pPr>
              <a:defRPr sz="1125"/>
            </a:lvl6pPr>
            <a:lvl7pPr>
              <a:defRPr sz="1125"/>
            </a:lvl7pPr>
            <a:lvl8pPr>
              <a:defRPr sz="1125"/>
            </a:lvl8pPr>
            <a:lvl9pPr>
              <a:defRPr sz="1125"/>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tekst 4"/>
          <p:cNvSpPr>
            <a:spLocks noGrp="1"/>
          </p:cNvSpPr>
          <p:nvPr>
            <p:ph type="body" sz="quarter" idx="3"/>
          </p:nvPr>
        </p:nvSpPr>
        <p:spPr>
          <a:xfrm>
            <a:off x="6192741" y="1534791"/>
            <a:ext cx="5389065" cy="639589"/>
          </a:xfrm>
        </p:spPr>
        <p:txBody>
          <a:bodyPr anchor="b"/>
          <a:lstStyle>
            <a:lvl1pPr marL="0" indent="0">
              <a:buNone/>
              <a:defRPr sz="1687" b="1"/>
            </a:lvl1pPr>
            <a:lvl2pPr marL="321457" indent="0">
              <a:buNone/>
              <a:defRPr sz="1406" b="1"/>
            </a:lvl2pPr>
            <a:lvl3pPr marL="642915" indent="0">
              <a:buNone/>
              <a:defRPr sz="1266" b="1"/>
            </a:lvl3pPr>
            <a:lvl4pPr marL="964372" indent="0">
              <a:buNone/>
              <a:defRPr sz="1125" b="1"/>
            </a:lvl4pPr>
            <a:lvl5pPr marL="1285829" indent="0">
              <a:buNone/>
              <a:defRPr sz="1125" b="1"/>
            </a:lvl5pPr>
            <a:lvl6pPr marL="1607287" indent="0">
              <a:buNone/>
              <a:defRPr sz="1125" b="1"/>
            </a:lvl6pPr>
            <a:lvl7pPr marL="1928744" indent="0">
              <a:buNone/>
              <a:defRPr sz="1125" b="1"/>
            </a:lvl7pPr>
            <a:lvl8pPr marL="2250201" indent="0">
              <a:buNone/>
              <a:defRPr sz="1125" b="1"/>
            </a:lvl8pPr>
            <a:lvl9pPr marL="2571659" indent="0">
              <a:buNone/>
              <a:defRPr sz="1125" b="1"/>
            </a:lvl9pPr>
          </a:lstStyle>
          <a:p>
            <a:pPr lvl="0"/>
            <a:r>
              <a:rPr lang="nb-NO" smtClean="0"/>
              <a:t>Klikk for å redigere tekststiler i malen</a:t>
            </a:r>
          </a:p>
        </p:txBody>
      </p:sp>
      <p:sp>
        <p:nvSpPr>
          <p:cNvPr id="6" name="Plassholder for innhold 5"/>
          <p:cNvSpPr>
            <a:spLocks noGrp="1"/>
          </p:cNvSpPr>
          <p:nvPr>
            <p:ph sz="quarter" idx="4"/>
          </p:nvPr>
        </p:nvSpPr>
        <p:spPr>
          <a:xfrm>
            <a:off x="6192741" y="2174380"/>
            <a:ext cx="5389065" cy="3951387"/>
          </a:xfrm>
        </p:spPr>
        <p:txBody>
          <a:bodyPr/>
          <a:lstStyle>
            <a:lvl1pPr>
              <a:defRPr sz="1687"/>
            </a:lvl1pPr>
            <a:lvl2pPr>
              <a:defRPr sz="1406"/>
            </a:lvl2pPr>
            <a:lvl3pPr>
              <a:defRPr sz="1266"/>
            </a:lvl3pPr>
            <a:lvl4pPr>
              <a:defRPr sz="1125"/>
            </a:lvl4pPr>
            <a:lvl5pPr>
              <a:defRPr sz="1125"/>
            </a:lvl5pPr>
            <a:lvl6pPr>
              <a:defRPr sz="1125"/>
            </a:lvl6pPr>
            <a:lvl7pPr>
              <a:defRPr sz="1125"/>
            </a:lvl7pPr>
            <a:lvl8pPr>
              <a:defRPr sz="1125"/>
            </a:lvl8pPr>
            <a:lvl9pPr>
              <a:defRPr sz="1125"/>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Tree>
    <p:extLst>
      <p:ext uri="{BB962C8B-B14F-4D97-AF65-F5344CB8AC3E}">
        <p14:creationId xmlns:p14="http://schemas.microsoft.com/office/powerpoint/2010/main" val="359416903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Tree>
    <p:extLst>
      <p:ext uri="{BB962C8B-B14F-4D97-AF65-F5344CB8AC3E}">
        <p14:creationId xmlns:p14="http://schemas.microsoft.com/office/powerpoint/2010/main" val="160475009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4504755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610197" y="273474"/>
            <a:ext cx="4010919" cy="1161975"/>
          </a:xfrm>
        </p:spPr>
        <p:txBody>
          <a:bodyPr anchor="b"/>
          <a:lstStyle>
            <a:lvl1pPr algn="l">
              <a:defRPr sz="1406" b="1"/>
            </a:lvl1pPr>
          </a:lstStyle>
          <a:p>
            <a:r>
              <a:rPr lang="nb-NO" smtClean="0"/>
              <a:t>Klikk for å redigere tittelstil</a:t>
            </a:r>
            <a:endParaRPr lang="nb-NO"/>
          </a:p>
        </p:txBody>
      </p:sp>
      <p:sp>
        <p:nvSpPr>
          <p:cNvPr id="3" name="Plassholder for innhold 2"/>
          <p:cNvSpPr>
            <a:spLocks noGrp="1"/>
          </p:cNvSpPr>
          <p:nvPr>
            <p:ph idx="1"/>
          </p:nvPr>
        </p:nvSpPr>
        <p:spPr>
          <a:xfrm>
            <a:off x="4766965" y="273472"/>
            <a:ext cx="6814840" cy="5852294"/>
          </a:xfrm>
        </p:spPr>
        <p:txBody>
          <a:bodyPr/>
          <a:lstStyle>
            <a:lvl1pPr>
              <a:defRPr sz="2250"/>
            </a:lvl1pPr>
            <a:lvl2pPr>
              <a:defRPr sz="1969"/>
            </a:lvl2pPr>
            <a:lvl3pPr>
              <a:defRPr sz="1687"/>
            </a:lvl3pPr>
            <a:lvl4pPr>
              <a:defRPr sz="1406"/>
            </a:lvl4pPr>
            <a:lvl5pPr>
              <a:defRPr sz="1406"/>
            </a:lvl5pPr>
            <a:lvl6pPr>
              <a:defRPr sz="1406"/>
            </a:lvl6pPr>
            <a:lvl7pPr>
              <a:defRPr sz="1406"/>
            </a:lvl7pPr>
            <a:lvl8pPr>
              <a:defRPr sz="1406"/>
            </a:lvl8pPr>
            <a:lvl9pPr>
              <a:defRPr sz="1406"/>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tekst 3"/>
          <p:cNvSpPr>
            <a:spLocks noGrp="1"/>
          </p:cNvSpPr>
          <p:nvPr>
            <p:ph type="body" sz="half" idx="2"/>
          </p:nvPr>
        </p:nvSpPr>
        <p:spPr>
          <a:xfrm>
            <a:off x="610197" y="1435448"/>
            <a:ext cx="4010919" cy="4690318"/>
          </a:xfrm>
        </p:spPr>
        <p:txBody>
          <a:bodyPr/>
          <a:lstStyle>
            <a:lvl1pPr marL="0" indent="0">
              <a:buNone/>
              <a:defRPr sz="984"/>
            </a:lvl1pPr>
            <a:lvl2pPr marL="321457" indent="0">
              <a:buNone/>
              <a:defRPr sz="844"/>
            </a:lvl2pPr>
            <a:lvl3pPr marL="642915" indent="0">
              <a:buNone/>
              <a:defRPr sz="703"/>
            </a:lvl3pPr>
            <a:lvl4pPr marL="964372" indent="0">
              <a:buNone/>
              <a:defRPr sz="633"/>
            </a:lvl4pPr>
            <a:lvl5pPr marL="1285829" indent="0">
              <a:buNone/>
              <a:defRPr sz="633"/>
            </a:lvl5pPr>
            <a:lvl6pPr marL="1607287" indent="0">
              <a:buNone/>
              <a:defRPr sz="633"/>
            </a:lvl6pPr>
            <a:lvl7pPr marL="1928744" indent="0">
              <a:buNone/>
              <a:defRPr sz="633"/>
            </a:lvl7pPr>
            <a:lvl8pPr marL="2250201" indent="0">
              <a:buNone/>
              <a:defRPr sz="633"/>
            </a:lvl8pPr>
            <a:lvl9pPr marL="2571659" indent="0">
              <a:buNone/>
              <a:defRPr sz="633"/>
            </a:lvl9pPr>
          </a:lstStyle>
          <a:p>
            <a:pPr lvl="0"/>
            <a:r>
              <a:rPr lang="nb-NO" smtClean="0"/>
              <a:t>Klikk for å redigere tekststiler i malen</a:t>
            </a:r>
          </a:p>
        </p:txBody>
      </p:sp>
    </p:spTree>
    <p:extLst>
      <p:ext uri="{BB962C8B-B14F-4D97-AF65-F5344CB8AC3E}">
        <p14:creationId xmlns:p14="http://schemas.microsoft.com/office/powerpoint/2010/main" val="306603969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2390181" y="4800825"/>
            <a:ext cx="7314903" cy="567035"/>
          </a:xfrm>
        </p:spPr>
        <p:txBody>
          <a:bodyPr anchor="b"/>
          <a:lstStyle>
            <a:lvl1pPr algn="l">
              <a:defRPr sz="1406" b="1"/>
            </a:lvl1pPr>
          </a:lstStyle>
          <a:p>
            <a:r>
              <a:rPr lang="nb-NO" smtClean="0"/>
              <a:t>Klikk for å redigere tittelstil</a:t>
            </a:r>
            <a:endParaRPr lang="nb-NO"/>
          </a:p>
        </p:txBody>
      </p:sp>
      <p:sp>
        <p:nvSpPr>
          <p:cNvPr id="3" name="Plassholder for bilde 2"/>
          <p:cNvSpPr>
            <a:spLocks noGrp="1"/>
          </p:cNvSpPr>
          <p:nvPr>
            <p:ph type="pic" idx="1"/>
          </p:nvPr>
        </p:nvSpPr>
        <p:spPr>
          <a:xfrm>
            <a:off x="2390181" y="612800"/>
            <a:ext cx="7314903" cy="4114354"/>
          </a:xfrm>
        </p:spPr>
        <p:txBody>
          <a:bodyPr/>
          <a:lstStyle>
            <a:lvl1pPr marL="0" indent="0">
              <a:buNone/>
              <a:defRPr sz="2250"/>
            </a:lvl1pPr>
            <a:lvl2pPr marL="321457" indent="0">
              <a:buNone/>
              <a:defRPr sz="1969"/>
            </a:lvl2pPr>
            <a:lvl3pPr marL="642915" indent="0">
              <a:buNone/>
              <a:defRPr sz="1687"/>
            </a:lvl3pPr>
            <a:lvl4pPr marL="964372" indent="0">
              <a:buNone/>
              <a:defRPr sz="1406"/>
            </a:lvl4pPr>
            <a:lvl5pPr marL="1285829" indent="0">
              <a:buNone/>
              <a:defRPr sz="1406"/>
            </a:lvl5pPr>
            <a:lvl6pPr marL="1607287" indent="0">
              <a:buNone/>
              <a:defRPr sz="1406"/>
            </a:lvl6pPr>
            <a:lvl7pPr marL="1928744" indent="0">
              <a:buNone/>
              <a:defRPr sz="1406"/>
            </a:lvl7pPr>
            <a:lvl8pPr marL="2250201" indent="0">
              <a:buNone/>
              <a:defRPr sz="1406"/>
            </a:lvl8pPr>
            <a:lvl9pPr marL="2571659" indent="0">
              <a:buNone/>
              <a:defRPr sz="1406"/>
            </a:lvl9pPr>
          </a:lstStyle>
          <a:p>
            <a:endParaRPr lang="nb-NO"/>
          </a:p>
        </p:txBody>
      </p:sp>
      <p:sp>
        <p:nvSpPr>
          <p:cNvPr id="4" name="Plassholder for tekst 3"/>
          <p:cNvSpPr>
            <a:spLocks noGrp="1"/>
          </p:cNvSpPr>
          <p:nvPr>
            <p:ph type="body" sz="half" idx="2"/>
          </p:nvPr>
        </p:nvSpPr>
        <p:spPr>
          <a:xfrm>
            <a:off x="2390181" y="5367859"/>
            <a:ext cx="7314903" cy="804788"/>
          </a:xfrm>
        </p:spPr>
        <p:txBody>
          <a:bodyPr/>
          <a:lstStyle>
            <a:lvl1pPr marL="0" indent="0">
              <a:buNone/>
              <a:defRPr sz="984"/>
            </a:lvl1pPr>
            <a:lvl2pPr marL="321457" indent="0">
              <a:buNone/>
              <a:defRPr sz="844"/>
            </a:lvl2pPr>
            <a:lvl3pPr marL="642915" indent="0">
              <a:buNone/>
              <a:defRPr sz="703"/>
            </a:lvl3pPr>
            <a:lvl4pPr marL="964372" indent="0">
              <a:buNone/>
              <a:defRPr sz="633"/>
            </a:lvl4pPr>
            <a:lvl5pPr marL="1285829" indent="0">
              <a:buNone/>
              <a:defRPr sz="633"/>
            </a:lvl5pPr>
            <a:lvl6pPr marL="1607287" indent="0">
              <a:buNone/>
              <a:defRPr sz="633"/>
            </a:lvl6pPr>
            <a:lvl7pPr marL="1928744" indent="0">
              <a:buNone/>
              <a:defRPr sz="633"/>
            </a:lvl7pPr>
            <a:lvl8pPr marL="2250201" indent="0">
              <a:buNone/>
              <a:defRPr sz="633"/>
            </a:lvl8pPr>
            <a:lvl9pPr marL="2571659" indent="0">
              <a:buNone/>
              <a:defRPr sz="633"/>
            </a:lvl9pPr>
          </a:lstStyle>
          <a:p>
            <a:pPr lvl="0"/>
            <a:r>
              <a:rPr lang="nb-NO" smtClean="0"/>
              <a:t>Klikk for å redigere tekststiler i malen</a:t>
            </a:r>
          </a:p>
        </p:txBody>
      </p:sp>
    </p:spTree>
    <p:extLst>
      <p:ext uri="{BB962C8B-B14F-4D97-AF65-F5344CB8AC3E}">
        <p14:creationId xmlns:p14="http://schemas.microsoft.com/office/powerpoint/2010/main" val="25824360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ammenlignin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2"/>
            <a:ext cx="5156200" cy="825699"/>
          </a:xfrm>
        </p:spPr>
        <p:txBody>
          <a:bodyPr anchor="b">
            <a:normAutofit/>
          </a:bodyP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b-NO"/>
              <a:t>Klikk for å redigere tekststiler i malen</a:t>
            </a:r>
          </a:p>
        </p:txBody>
      </p:sp>
      <p:sp>
        <p:nvSpPr>
          <p:cNvPr id="4" name="Content Placeholder 3"/>
          <p:cNvSpPr>
            <a:spLocks noGrp="1"/>
          </p:cNvSpPr>
          <p:nvPr>
            <p:ph sz="half" idx="2"/>
          </p:nvPr>
        </p:nvSpPr>
        <p:spPr>
          <a:xfrm>
            <a:off x="845127" y="2507552"/>
            <a:ext cx="5156200" cy="3680525"/>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5" name="Text Placeholder 4"/>
          <p:cNvSpPr>
            <a:spLocks noGrp="1"/>
          </p:cNvSpPr>
          <p:nvPr>
            <p:ph type="body" sz="quarter" idx="3"/>
          </p:nvPr>
        </p:nvSpPr>
        <p:spPr>
          <a:xfrm>
            <a:off x="6172201" y="1681851"/>
            <a:ext cx="5181601" cy="825698"/>
          </a:xfrm>
        </p:spPr>
        <p:txBody>
          <a:bodyPr anchor="b"/>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b-NO"/>
              <a:t>Klikk for å redigere tekststiler i malen</a:t>
            </a:r>
          </a:p>
        </p:txBody>
      </p:sp>
      <p:sp>
        <p:nvSpPr>
          <p:cNvPr id="6" name="Content Placeholder 5"/>
          <p:cNvSpPr>
            <a:spLocks noGrp="1"/>
          </p:cNvSpPr>
          <p:nvPr>
            <p:ph sz="quarter" idx="4"/>
          </p:nvPr>
        </p:nvSpPr>
        <p:spPr>
          <a:xfrm>
            <a:off x="6172201" y="2507552"/>
            <a:ext cx="5181601" cy="3680525"/>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7" name="Date Placeholder 6"/>
          <p:cNvSpPr>
            <a:spLocks noGrp="1"/>
          </p:cNvSpPr>
          <p:nvPr>
            <p:ph type="dt" sz="half" idx="10"/>
          </p:nvPr>
        </p:nvSpPr>
        <p:spPr/>
        <p:txBody>
          <a:bodyPr/>
          <a:lstStyle/>
          <a:p>
            <a:fld id="{15650DCB-8242-431E-BE3F-D6E79D1AB133}" type="datetime1">
              <a:rPr lang="nb-NO" smtClean="0">
                <a:solidFill>
                  <a:prstClr val="white"/>
                </a:solidFill>
              </a:rPr>
              <a:pPr/>
              <a:t>28.02.2018</a:t>
            </a:fld>
            <a:endParaRPr lang="nb-NO">
              <a:solidFill>
                <a:prstClr val="white"/>
              </a:solidFill>
            </a:endParaRPr>
          </a:p>
        </p:txBody>
      </p:sp>
      <p:sp>
        <p:nvSpPr>
          <p:cNvPr id="8" name="Footer Placeholder 7"/>
          <p:cNvSpPr>
            <a:spLocks noGrp="1"/>
          </p:cNvSpPr>
          <p:nvPr>
            <p:ph type="ftr" sz="quarter" idx="11"/>
          </p:nvPr>
        </p:nvSpPr>
        <p:spPr/>
        <p:txBody>
          <a:bodyPr/>
          <a:lstStyle/>
          <a:p>
            <a:r>
              <a:rPr lang="nb-NO">
                <a:solidFill>
                  <a:prstClr val="black"/>
                </a:solidFill>
              </a:rPr>
              <a:t>Bunntekst</a:t>
            </a:r>
            <a:endParaRPr lang="nb-NO" dirty="0">
              <a:solidFill>
                <a:prstClr val="black"/>
              </a:solidFill>
            </a:endParaRPr>
          </a:p>
        </p:txBody>
      </p:sp>
      <p:sp>
        <p:nvSpPr>
          <p:cNvPr id="9" name="Slide Number Placeholder 8"/>
          <p:cNvSpPr>
            <a:spLocks noGrp="1"/>
          </p:cNvSpPr>
          <p:nvPr>
            <p:ph type="sldNum" sz="quarter" idx="12"/>
          </p:nvPr>
        </p:nvSpPr>
        <p:spPr/>
        <p:txBody>
          <a:bodyPr/>
          <a:lstStyle/>
          <a:p>
            <a:fld id="{DDE8D9C2-5F05-44EF-B7C1-1B71CE36FE82}" type="slidenum">
              <a:rPr lang="nb-NO" smtClean="0">
                <a:solidFill>
                  <a:prstClr val="black"/>
                </a:solidFill>
              </a:rPr>
              <a:pPr/>
              <a:t>‹#›</a:t>
            </a:fld>
            <a:endParaRPr lang="nb-NO">
              <a:solidFill>
                <a:prstClr val="black"/>
              </a:solidFill>
            </a:endParaRPr>
          </a:p>
        </p:txBody>
      </p:sp>
      <p:sp>
        <p:nvSpPr>
          <p:cNvPr id="10" name="Title 9"/>
          <p:cNvSpPr>
            <a:spLocks noGrp="1"/>
          </p:cNvSpPr>
          <p:nvPr>
            <p:ph type="title"/>
          </p:nvPr>
        </p:nvSpPr>
        <p:spPr/>
        <p:txBody>
          <a:bodyPr/>
          <a:lstStyle/>
          <a:p>
            <a:r>
              <a:rPr lang="nb-NO"/>
              <a:t>Klikk for å redigere tittelstil</a:t>
            </a:r>
            <a:endParaRPr lang="en-US" dirty="0"/>
          </a:p>
        </p:txBody>
      </p:sp>
    </p:spTree>
    <p:extLst>
      <p:ext uri="{BB962C8B-B14F-4D97-AF65-F5344CB8AC3E}">
        <p14:creationId xmlns:p14="http://schemas.microsoft.com/office/powerpoint/2010/main" val="1408746469"/>
      </p:ext>
    </p:extLst>
  </p:cSld>
  <p:clrMapOvr>
    <a:masterClrMapping/>
  </p:clrMapOvr>
  <p:hf sldNum="0" hdr="0" ftr="0"/>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loddrett tekst 2"/>
          <p:cNvSpPr>
            <a:spLocks noGrp="1"/>
          </p:cNvSpPr>
          <p:nvPr>
            <p:ph type="body" orient="vert" idx="1"/>
          </p:nvPr>
        </p:nvSpPr>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Tree>
    <p:extLst>
      <p:ext uri="{BB962C8B-B14F-4D97-AF65-F5344CB8AC3E}">
        <p14:creationId xmlns:p14="http://schemas.microsoft.com/office/powerpoint/2010/main" val="334778184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8548687" y="178594"/>
            <a:ext cx="2452688" cy="5786438"/>
          </a:xfrm>
        </p:spPr>
        <p:txBody>
          <a:bodyPr vert="eaVert"/>
          <a:lstStyle/>
          <a:p>
            <a:r>
              <a:rPr lang="nb-NO" smtClean="0"/>
              <a:t>Klikk for å redigere tittelstil</a:t>
            </a:r>
            <a:endParaRPr lang="nb-NO"/>
          </a:p>
        </p:txBody>
      </p:sp>
      <p:sp>
        <p:nvSpPr>
          <p:cNvPr id="3" name="Plassholder for loddrett tekst 2"/>
          <p:cNvSpPr>
            <a:spLocks noGrp="1"/>
          </p:cNvSpPr>
          <p:nvPr>
            <p:ph type="body" orient="vert" idx="1"/>
          </p:nvPr>
        </p:nvSpPr>
        <p:spPr>
          <a:xfrm>
            <a:off x="1190626" y="178594"/>
            <a:ext cx="7215188" cy="5786438"/>
          </a:xfrm>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Tree>
    <p:extLst>
      <p:ext uri="{BB962C8B-B14F-4D97-AF65-F5344CB8AC3E}">
        <p14:creationId xmlns:p14="http://schemas.microsoft.com/office/powerpoint/2010/main" val="16741805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are tittel">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5650DCB-8242-431E-BE3F-D6E79D1AB133}" type="datetime1">
              <a:rPr lang="nb-NO" smtClean="0">
                <a:solidFill>
                  <a:prstClr val="white"/>
                </a:solidFill>
              </a:rPr>
              <a:pPr/>
              <a:t>28.02.2018</a:t>
            </a:fld>
            <a:endParaRPr lang="nb-NO">
              <a:solidFill>
                <a:prstClr val="white"/>
              </a:solidFill>
            </a:endParaRPr>
          </a:p>
        </p:txBody>
      </p:sp>
      <p:sp>
        <p:nvSpPr>
          <p:cNvPr id="4" name="Footer Placeholder 3"/>
          <p:cNvSpPr>
            <a:spLocks noGrp="1"/>
          </p:cNvSpPr>
          <p:nvPr>
            <p:ph type="ftr" sz="quarter" idx="11"/>
          </p:nvPr>
        </p:nvSpPr>
        <p:spPr/>
        <p:txBody>
          <a:bodyPr/>
          <a:lstStyle/>
          <a:p>
            <a:r>
              <a:rPr lang="nb-NO">
                <a:solidFill>
                  <a:prstClr val="black"/>
                </a:solidFill>
              </a:rPr>
              <a:t>Bunntekst</a:t>
            </a:r>
            <a:endParaRPr lang="nb-NO" dirty="0">
              <a:solidFill>
                <a:prstClr val="black"/>
              </a:solidFill>
            </a:endParaRPr>
          </a:p>
        </p:txBody>
      </p:sp>
      <p:sp>
        <p:nvSpPr>
          <p:cNvPr id="5" name="Slide Number Placeholder 4"/>
          <p:cNvSpPr>
            <a:spLocks noGrp="1"/>
          </p:cNvSpPr>
          <p:nvPr>
            <p:ph type="sldNum" sz="quarter" idx="12"/>
          </p:nvPr>
        </p:nvSpPr>
        <p:spPr/>
        <p:txBody>
          <a:bodyPr/>
          <a:lstStyle/>
          <a:p>
            <a:fld id="{DDE8D9C2-5F05-44EF-B7C1-1B71CE36FE82}" type="slidenum">
              <a:rPr lang="nb-NO" smtClean="0">
                <a:solidFill>
                  <a:prstClr val="black"/>
                </a:solidFill>
              </a:rPr>
              <a:pPr/>
              <a:t>‹#›</a:t>
            </a:fld>
            <a:endParaRPr lang="nb-NO">
              <a:solidFill>
                <a:prstClr val="black"/>
              </a:solidFill>
            </a:endParaRPr>
          </a:p>
        </p:txBody>
      </p:sp>
      <p:sp>
        <p:nvSpPr>
          <p:cNvPr id="6" name="Title 5"/>
          <p:cNvSpPr>
            <a:spLocks noGrp="1"/>
          </p:cNvSpPr>
          <p:nvPr>
            <p:ph type="title"/>
          </p:nvPr>
        </p:nvSpPr>
        <p:spPr/>
        <p:txBody>
          <a:bodyPr/>
          <a:lstStyle/>
          <a:p>
            <a:r>
              <a:rPr lang="nb-NO"/>
              <a:t>Klikk for å redigere tittelstil</a:t>
            </a:r>
            <a:endParaRPr lang="en-US"/>
          </a:p>
        </p:txBody>
      </p:sp>
    </p:spTree>
    <p:extLst>
      <p:ext uri="{BB962C8B-B14F-4D97-AF65-F5344CB8AC3E}">
        <p14:creationId xmlns:p14="http://schemas.microsoft.com/office/powerpoint/2010/main" val="343734090"/>
      </p:ext>
    </p:extLst>
  </p:cSld>
  <p:clrMapOvr>
    <a:masterClrMapping/>
  </p:clrMapOvr>
  <p:hf sldNum="0" hdr="0" ftr="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650DCB-8242-431E-BE3F-D6E79D1AB133}" type="datetime1">
              <a:rPr lang="nb-NO" smtClean="0">
                <a:solidFill>
                  <a:prstClr val="white"/>
                </a:solidFill>
              </a:rPr>
              <a:pPr/>
              <a:t>28.02.2018</a:t>
            </a:fld>
            <a:endParaRPr lang="nb-NO">
              <a:solidFill>
                <a:prstClr val="white"/>
              </a:solidFill>
            </a:endParaRPr>
          </a:p>
        </p:txBody>
      </p:sp>
      <p:sp>
        <p:nvSpPr>
          <p:cNvPr id="3" name="Footer Placeholder 2"/>
          <p:cNvSpPr>
            <a:spLocks noGrp="1"/>
          </p:cNvSpPr>
          <p:nvPr>
            <p:ph type="ftr" sz="quarter" idx="11"/>
          </p:nvPr>
        </p:nvSpPr>
        <p:spPr/>
        <p:txBody>
          <a:bodyPr/>
          <a:lstStyle/>
          <a:p>
            <a:r>
              <a:rPr lang="nb-NO">
                <a:solidFill>
                  <a:prstClr val="black"/>
                </a:solidFill>
              </a:rPr>
              <a:t>Bunntekst</a:t>
            </a:r>
            <a:endParaRPr lang="nb-NO" dirty="0">
              <a:solidFill>
                <a:prstClr val="black"/>
              </a:solidFill>
            </a:endParaRPr>
          </a:p>
        </p:txBody>
      </p:sp>
      <p:sp>
        <p:nvSpPr>
          <p:cNvPr id="4" name="Slide Number Placeholder 3"/>
          <p:cNvSpPr>
            <a:spLocks noGrp="1"/>
          </p:cNvSpPr>
          <p:nvPr>
            <p:ph type="sldNum" sz="quarter" idx="12"/>
          </p:nvPr>
        </p:nvSpPr>
        <p:spPr/>
        <p:txBody>
          <a:bodyPr/>
          <a:lstStyle/>
          <a:p>
            <a:fld id="{DDE8D9C2-5F05-44EF-B7C1-1B71CE36FE82}" type="slidenum">
              <a:rPr lang="nb-NO" smtClean="0">
                <a:solidFill>
                  <a:prstClr val="black"/>
                </a:solidFill>
              </a:rPr>
              <a:pPr/>
              <a:t>‹#›</a:t>
            </a:fld>
            <a:endParaRPr lang="nb-NO">
              <a:solidFill>
                <a:prstClr val="black"/>
              </a:solidFill>
            </a:endParaRPr>
          </a:p>
        </p:txBody>
      </p:sp>
    </p:spTree>
    <p:extLst>
      <p:ext uri="{BB962C8B-B14F-4D97-AF65-F5344CB8AC3E}">
        <p14:creationId xmlns:p14="http://schemas.microsoft.com/office/powerpoint/2010/main" val="57796347"/>
      </p:ext>
    </p:extLst>
  </p:cSld>
  <p:clrMapOvr>
    <a:masterClrMapping/>
  </p:clrMapOvr>
  <p:hf sldNum="0" hdr="0" ftr="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2"/>
            <a:ext cx="3931920" cy="1600197"/>
          </a:xfrm>
        </p:spPr>
        <p:txBody>
          <a:bodyPr anchor="b">
            <a:normAutofit/>
          </a:bodyPr>
          <a:lstStyle>
            <a:lvl1pPr>
              <a:defRPr sz="2400" b="0"/>
            </a:lvl1pPr>
          </a:lstStyle>
          <a:p>
            <a:r>
              <a:rPr lang="nb-NO"/>
              <a:t>Klikk for å redigere tittelstil</a:t>
            </a:r>
            <a:endParaRPr lang="en-US" dirty="0"/>
          </a:p>
        </p:txBody>
      </p:sp>
      <p:sp>
        <p:nvSpPr>
          <p:cNvPr id="3" name="Content Placeholder 2"/>
          <p:cNvSpPr>
            <a:spLocks noGrp="1"/>
          </p:cNvSpPr>
          <p:nvPr>
            <p:ph idx="1"/>
          </p:nvPr>
        </p:nvSpPr>
        <p:spPr>
          <a:xfrm>
            <a:off x="5181600" y="990600"/>
            <a:ext cx="6172200" cy="48768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nb-NO"/>
              <a:t>Klikk for å redigere tekststiler i malen</a:t>
            </a:r>
          </a:p>
        </p:txBody>
      </p:sp>
      <p:sp>
        <p:nvSpPr>
          <p:cNvPr id="5" name="Date Placeholder 4"/>
          <p:cNvSpPr>
            <a:spLocks noGrp="1"/>
          </p:cNvSpPr>
          <p:nvPr>
            <p:ph type="dt" sz="half" idx="10"/>
          </p:nvPr>
        </p:nvSpPr>
        <p:spPr/>
        <p:txBody>
          <a:bodyPr/>
          <a:lstStyle/>
          <a:p>
            <a:fld id="{15650DCB-8242-431E-BE3F-D6E79D1AB133}" type="datetime1">
              <a:rPr lang="nb-NO" smtClean="0">
                <a:solidFill>
                  <a:prstClr val="white"/>
                </a:solidFill>
              </a:rPr>
              <a:pPr/>
              <a:t>28.02.2018</a:t>
            </a:fld>
            <a:endParaRPr lang="nb-NO">
              <a:solidFill>
                <a:prstClr val="white"/>
              </a:solidFill>
            </a:endParaRPr>
          </a:p>
        </p:txBody>
      </p:sp>
      <p:sp>
        <p:nvSpPr>
          <p:cNvPr id="6" name="Footer Placeholder 5"/>
          <p:cNvSpPr>
            <a:spLocks noGrp="1"/>
          </p:cNvSpPr>
          <p:nvPr>
            <p:ph type="ftr" sz="quarter" idx="11"/>
          </p:nvPr>
        </p:nvSpPr>
        <p:spPr/>
        <p:txBody>
          <a:bodyPr/>
          <a:lstStyle/>
          <a:p>
            <a:r>
              <a:rPr lang="nb-NO">
                <a:solidFill>
                  <a:prstClr val="black"/>
                </a:solidFill>
              </a:rPr>
              <a:t>Bunntekst</a:t>
            </a:r>
            <a:endParaRPr lang="nb-NO" dirty="0">
              <a:solidFill>
                <a:prstClr val="black"/>
              </a:solidFill>
            </a:endParaRPr>
          </a:p>
        </p:txBody>
      </p:sp>
      <p:sp>
        <p:nvSpPr>
          <p:cNvPr id="7" name="Slide Number Placeholder 6"/>
          <p:cNvSpPr>
            <a:spLocks noGrp="1"/>
          </p:cNvSpPr>
          <p:nvPr>
            <p:ph type="sldNum" sz="quarter" idx="12"/>
          </p:nvPr>
        </p:nvSpPr>
        <p:spPr/>
        <p:txBody>
          <a:bodyPr/>
          <a:lstStyle/>
          <a:p>
            <a:fld id="{DDE8D9C2-5F05-44EF-B7C1-1B71CE36FE82}" type="slidenum">
              <a:rPr lang="nb-NO" smtClean="0">
                <a:solidFill>
                  <a:prstClr val="black"/>
                </a:solidFill>
              </a:rPr>
              <a:pPr/>
              <a:t>‹#›</a:t>
            </a:fld>
            <a:endParaRPr lang="nb-NO">
              <a:solidFill>
                <a:prstClr val="black"/>
              </a:solidFill>
            </a:endParaRPr>
          </a:p>
        </p:txBody>
      </p:sp>
    </p:spTree>
    <p:extLst>
      <p:ext uri="{BB962C8B-B14F-4D97-AF65-F5344CB8AC3E}">
        <p14:creationId xmlns:p14="http://schemas.microsoft.com/office/powerpoint/2010/main" val="4076084474"/>
      </p:ext>
    </p:extLst>
  </p:cSld>
  <p:clrMapOvr>
    <a:masterClrMapping/>
  </p:clrMapOvr>
  <p:hf sldNum="0" hdr="0" ftr="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2400" b="0"/>
            </a:lvl1pPr>
          </a:lstStyle>
          <a:p>
            <a:r>
              <a:rPr lang="nb-NO"/>
              <a:t>Klikk for å redigere tittelstil</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b-NO"/>
              <a:t>Klikk ikonet for å legge til et bilde</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nb-NO"/>
              <a:t>Klikk for å redigere tekststiler i malen</a:t>
            </a:r>
          </a:p>
        </p:txBody>
      </p:sp>
      <p:sp>
        <p:nvSpPr>
          <p:cNvPr id="5" name="Date Placeholder 4"/>
          <p:cNvSpPr>
            <a:spLocks noGrp="1"/>
          </p:cNvSpPr>
          <p:nvPr>
            <p:ph type="dt" sz="half" idx="10"/>
          </p:nvPr>
        </p:nvSpPr>
        <p:spPr/>
        <p:txBody>
          <a:bodyPr/>
          <a:lstStyle/>
          <a:p>
            <a:fld id="{15650DCB-8242-431E-BE3F-D6E79D1AB133}" type="datetime1">
              <a:rPr lang="nb-NO" smtClean="0">
                <a:solidFill>
                  <a:prstClr val="white"/>
                </a:solidFill>
              </a:rPr>
              <a:pPr/>
              <a:t>28.02.2018</a:t>
            </a:fld>
            <a:endParaRPr lang="nb-NO">
              <a:solidFill>
                <a:prstClr val="white"/>
              </a:solidFill>
            </a:endParaRPr>
          </a:p>
        </p:txBody>
      </p:sp>
      <p:sp>
        <p:nvSpPr>
          <p:cNvPr id="6" name="Footer Placeholder 5"/>
          <p:cNvSpPr>
            <a:spLocks noGrp="1"/>
          </p:cNvSpPr>
          <p:nvPr>
            <p:ph type="ftr" sz="quarter" idx="11"/>
          </p:nvPr>
        </p:nvSpPr>
        <p:spPr/>
        <p:txBody>
          <a:bodyPr/>
          <a:lstStyle/>
          <a:p>
            <a:r>
              <a:rPr lang="nb-NO">
                <a:solidFill>
                  <a:prstClr val="black"/>
                </a:solidFill>
              </a:rPr>
              <a:t>Bunntekst</a:t>
            </a:r>
            <a:endParaRPr lang="nb-NO" dirty="0">
              <a:solidFill>
                <a:prstClr val="black"/>
              </a:solidFill>
            </a:endParaRPr>
          </a:p>
        </p:txBody>
      </p:sp>
      <p:sp>
        <p:nvSpPr>
          <p:cNvPr id="7" name="Slide Number Placeholder 6"/>
          <p:cNvSpPr>
            <a:spLocks noGrp="1"/>
          </p:cNvSpPr>
          <p:nvPr>
            <p:ph type="sldNum" sz="quarter" idx="12"/>
          </p:nvPr>
        </p:nvSpPr>
        <p:spPr/>
        <p:txBody>
          <a:bodyPr/>
          <a:lstStyle/>
          <a:p>
            <a:fld id="{DDE8D9C2-5F05-44EF-B7C1-1B71CE36FE82}" type="slidenum">
              <a:rPr lang="nb-NO" smtClean="0">
                <a:solidFill>
                  <a:prstClr val="black"/>
                </a:solidFill>
              </a:rPr>
              <a:pPr/>
              <a:t>‹#›</a:t>
            </a:fld>
            <a:endParaRPr lang="nb-NO">
              <a:solidFill>
                <a:prstClr val="black"/>
              </a:solidFill>
            </a:endParaRPr>
          </a:p>
        </p:txBody>
      </p:sp>
    </p:spTree>
    <p:extLst>
      <p:ext uri="{BB962C8B-B14F-4D97-AF65-F5344CB8AC3E}">
        <p14:creationId xmlns:p14="http://schemas.microsoft.com/office/powerpoint/2010/main" val="3551613820"/>
      </p:ext>
    </p:extLst>
  </p:cSld>
  <p:clrMapOvr>
    <a:masterClrMapping/>
  </p:clrMapOvr>
  <p:hf sldNum="0" hdr="0" ft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theme" Target="../theme/theme3.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8.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4.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nb-NO"/>
              <a:t>Klikk for å redigere tittelstil</a:t>
            </a:r>
            <a:endParaRPr lang="en-US" dirty="0"/>
          </a:p>
        </p:txBody>
      </p:sp>
      <p:sp>
        <p:nvSpPr>
          <p:cNvPr id="3" name="Text Placeholder 2"/>
          <p:cNvSpPr>
            <a:spLocks noGrp="1"/>
          </p:cNvSpPr>
          <p:nvPr>
            <p:ph type="body" idx="1"/>
          </p:nvPr>
        </p:nvSpPr>
        <p:spPr>
          <a:xfrm>
            <a:off x="845127" y="1828802"/>
            <a:ext cx="10515600" cy="4351337"/>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825">
                <a:solidFill>
                  <a:schemeClr val="tx1">
                    <a:lumMod val="65000"/>
                    <a:lumOff val="35000"/>
                  </a:schemeClr>
                </a:solidFill>
              </a:defRPr>
            </a:lvl1pPr>
          </a:lstStyle>
          <a:p>
            <a:pPr defTabSz="342900"/>
            <a:r>
              <a:rPr lang="en-US">
                <a:solidFill>
                  <a:prstClr val="black"/>
                </a:solidFill>
              </a:rPr>
              <a:t>Confidential © Applied Autonomy</a:t>
            </a:r>
            <a:endParaRPr lang="en-US" dirty="0">
              <a:solidFill>
                <a:prstClr val="black"/>
              </a:solidFill>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825">
                <a:solidFill>
                  <a:schemeClr val="tx1">
                    <a:lumMod val="65000"/>
                    <a:lumOff val="35000"/>
                  </a:schemeClr>
                </a:solidFill>
              </a:defRPr>
            </a:lvl1pPr>
          </a:lstStyle>
          <a:p>
            <a:pPr defTabSz="342900"/>
            <a:endParaRPr lang="en-US" dirty="0">
              <a:solidFill>
                <a:srgbClr val="696464"/>
              </a:solidFill>
            </a:endParaRPr>
          </a:p>
        </p:txBody>
      </p:sp>
      <p:sp>
        <p:nvSpPr>
          <p:cNvPr id="6" name="Slide Number Placeholder 5"/>
          <p:cNvSpPr>
            <a:spLocks noGrp="1"/>
          </p:cNvSpPr>
          <p:nvPr>
            <p:ph type="sldNum" sz="quarter" idx="4"/>
          </p:nvPr>
        </p:nvSpPr>
        <p:spPr>
          <a:xfrm>
            <a:off x="8617527" y="6356352"/>
            <a:ext cx="2743200" cy="365125"/>
          </a:xfrm>
          <a:prstGeom prst="rect">
            <a:avLst/>
          </a:prstGeom>
        </p:spPr>
        <p:txBody>
          <a:bodyPr vert="horz" lIns="91440" tIns="45720" rIns="91440" bIns="45720" rtlCol="0" anchor="ctr"/>
          <a:lstStyle>
            <a:lvl1pPr algn="r">
              <a:defRPr sz="825">
                <a:solidFill>
                  <a:schemeClr val="tx1">
                    <a:tint val="75000"/>
                  </a:schemeClr>
                </a:solidFill>
              </a:defRPr>
            </a:lvl1pPr>
          </a:lstStyle>
          <a:p>
            <a:pPr defTabSz="342900"/>
            <a:fld id="{4FAB73BC-B049-4115-A692-8D63A059BFB8}" type="slidenum">
              <a:rPr lang="en-US" smtClean="0">
                <a:solidFill>
                  <a:prstClr val="black">
                    <a:tint val="75000"/>
                  </a:prstClr>
                </a:solidFill>
              </a:rPr>
              <a:pPr defTabSz="342900"/>
              <a:t>‹#›</a:t>
            </a:fld>
            <a:endParaRPr lang="en-US" dirty="0">
              <a:solidFill>
                <a:prstClr val="black">
                  <a:tint val="75000"/>
                </a:prstClr>
              </a:solidFill>
            </a:endParaRPr>
          </a:p>
        </p:txBody>
      </p:sp>
    </p:spTree>
    <p:extLst>
      <p:ext uri="{BB962C8B-B14F-4D97-AF65-F5344CB8AC3E}">
        <p14:creationId xmlns:p14="http://schemas.microsoft.com/office/powerpoint/2010/main" val="3114560246"/>
      </p:ext>
    </p:extLst>
  </p:cSld>
  <p:clrMap bg1="lt1" tx1="dk1" bg2="lt2" tx2="dk2" accent1="accent1" accent2="accent2" accent3="accent3" accent4="accent4" accent5="accent5" accent6="accent6" hlink="hlink" folHlink="folHlink"/>
  <p:sldLayoutIdLst>
    <p:sldLayoutId id="2147483855" r:id="rId1"/>
    <p:sldLayoutId id="2147483856" r:id="rId2"/>
    <p:sldLayoutId id="2147483857" r:id="rId3"/>
    <p:sldLayoutId id="2147483858" r:id="rId4"/>
    <p:sldLayoutId id="2147483859" r:id="rId5"/>
    <p:sldLayoutId id="2147483860" r:id="rId6"/>
    <p:sldLayoutId id="2147483861" r:id="rId7"/>
    <p:sldLayoutId id="2147483862" r:id="rId8"/>
    <p:sldLayoutId id="2147483863" r:id="rId9"/>
    <p:sldLayoutId id="2147483864" r:id="rId10"/>
    <p:sldLayoutId id="2147483865" r:id="rId11"/>
    <p:sldLayoutId id="2147483868" r:id="rId12"/>
    <p:sldLayoutId id="2147483869" r:id="rId13"/>
    <p:sldLayoutId id="2147483870" r:id="rId14"/>
    <p:sldLayoutId id="2147483871" r:id="rId15"/>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Wingdings 2" pitchFamily="18" charset="2"/>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Wingdings 2" pitchFamily="18" charset="2"/>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2" pitchFamily="18"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5pPr>
      <a:lvl6pPr marL="18859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6pPr>
      <a:lvl7pPr marL="22288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7pPr>
      <a:lvl8pPr marL="25717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8pPr>
      <a:lvl9pPr marL="29146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2EAD2A-AD41-4C99-9C5D-C56152A1D893}" type="datetimeFigureOut">
              <a:rPr lang="nb-NO" smtClean="0"/>
              <a:t>28.02.2018</a:t>
            </a:fld>
            <a:endParaRPr lang="nb-NO"/>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E8C5B0-E7C1-477B-BF70-2399E1B04919}" type="slidenum">
              <a:rPr lang="nb-NO" smtClean="0"/>
              <a:t>‹#›</a:t>
            </a:fld>
            <a:endParaRPr lang="nb-NO"/>
          </a:p>
        </p:txBody>
      </p:sp>
    </p:spTree>
    <p:extLst>
      <p:ext uri="{BB962C8B-B14F-4D97-AF65-F5344CB8AC3E}">
        <p14:creationId xmlns:p14="http://schemas.microsoft.com/office/powerpoint/2010/main" val="777218032"/>
      </p:ext>
    </p:extLst>
  </p:cSld>
  <p:clrMap bg1="lt1" tx1="dk1" bg2="lt2" tx2="dk2" accent1="accent1" accent2="accent2" accent3="accent3" accent4="accent4" accent5="accent5" accent6="accent6" hlink="hlink" folHlink="folHlink"/>
  <p:sldLayoutIdLst>
    <p:sldLayoutId id="2147483885" r:id="rId1"/>
    <p:sldLayoutId id="2147483886" r:id="rId2"/>
    <p:sldLayoutId id="2147483887" r:id="rId3"/>
    <p:sldLayoutId id="2147483888" r:id="rId4"/>
    <p:sldLayoutId id="2147483889" r:id="rId5"/>
    <p:sldLayoutId id="2147483890" r:id="rId6"/>
    <p:sldLayoutId id="2147483891" r:id="rId7"/>
    <p:sldLayoutId id="2147483892" r:id="rId8"/>
    <p:sldLayoutId id="2147483893" r:id="rId9"/>
    <p:sldLayoutId id="2147483894" r:id="rId10"/>
    <p:sldLayoutId id="21474838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nb-NO"/>
              <a:t>Klikk for å redigere tittelstil</a:t>
            </a:r>
            <a:endParaRPr lang="en-US" dirty="0"/>
          </a:p>
        </p:txBody>
      </p:sp>
      <p:sp>
        <p:nvSpPr>
          <p:cNvPr id="3" name="Text Placeholder 2"/>
          <p:cNvSpPr>
            <a:spLocks noGrp="1"/>
          </p:cNvSpPr>
          <p:nvPr>
            <p:ph type="body" idx="1"/>
          </p:nvPr>
        </p:nvSpPr>
        <p:spPr>
          <a:xfrm>
            <a:off x="845127" y="1828802"/>
            <a:ext cx="10515600" cy="4351337"/>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825">
                <a:solidFill>
                  <a:schemeClr val="tx1">
                    <a:lumMod val="65000"/>
                    <a:lumOff val="35000"/>
                  </a:schemeClr>
                </a:solidFill>
              </a:defRPr>
            </a:lvl1pPr>
          </a:lstStyle>
          <a:p>
            <a:pPr defTabSz="342900"/>
            <a:r>
              <a:rPr lang="en-US">
                <a:solidFill>
                  <a:prstClr val="black"/>
                </a:solidFill>
              </a:rPr>
              <a:t>Confidential © Applied Autonomy</a:t>
            </a:r>
            <a:endParaRPr lang="en-US" dirty="0">
              <a:solidFill>
                <a:prstClr val="black"/>
              </a:solidFill>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825">
                <a:solidFill>
                  <a:schemeClr val="tx1">
                    <a:lumMod val="65000"/>
                    <a:lumOff val="35000"/>
                  </a:schemeClr>
                </a:solidFill>
              </a:defRPr>
            </a:lvl1pPr>
          </a:lstStyle>
          <a:p>
            <a:pPr defTabSz="342900"/>
            <a:endParaRPr lang="en-US" dirty="0">
              <a:solidFill>
                <a:srgbClr val="696464"/>
              </a:solidFill>
            </a:endParaRPr>
          </a:p>
        </p:txBody>
      </p:sp>
      <p:sp>
        <p:nvSpPr>
          <p:cNvPr id="6" name="Slide Number Placeholder 5"/>
          <p:cNvSpPr>
            <a:spLocks noGrp="1"/>
          </p:cNvSpPr>
          <p:nvPr>
            <p:ph type="sldNum" sz="quarter" idx="4"/>
          </p:nvPr>
        </p:nvSpPr>
        <p:spPr>
          <a:xfrm>
            <a:off x="8617527" y="6356352"/>
            <a:ext cx="2743200" cy="365125"/>
          </a:xfrm>
          <a:prstGeom prst="rect">
            <a:avLst/>
          </a:prstGeom>
        </p:spPr>
        <p:txBody>
          <a:bodyPr vert="horz" lIns="91440" tIns="45720" rIns="91440" bIns="45720" rtlCol="0" anchor="ctr"/>
          <a:lstStyle>
            <a:lvl1pPr algn="r">
              <a:defRPr sz="825">
                <a:solidFill>
                  <a:schemeClr val="tx1">
                    <a:tint val="75000"/>
                  </a:schemeClr>
                </a:solidFill>
              </a:defRPr>
            </a:lvl1pPr>
          </a:lstStyle>
          <a:p>
            <a:pPr defTabSz="342900"/>
            <a:fld id="{4FAB73BC-B049-4115-A692-8D63A059BFB8}" type="slidenum">
              <a:rPr lang="en-US" smtClean="0"/>
              <a:pPr defTabSz="342900"/>
              <a:t>‹#›</a:t>
            </a:fld>
            <a:endParaRPr lang="en-US" dirty="0"/>
          </a:p>
        </p:txBody>
      </p:sp>
    </p:spTree>
    <p:extLst>
      <p:ext uri="{BB962C8B-B14F-4D97-AF65-F5344CB8AC3E}">
        <p14:creationId xmlns:p14="http://schemas.microsoft.com/office/powerpoint/2010/main" val="1414768678"/>
      </p:ext>
    </p:extLst>
  </p:cSld>
  <p:clrMap bg1="lt1" tx1="dk1" bg2="lt2" tx2="dk2" accent1="accent1" accent2="accent2" accent3="accent3" accent4="accent4" accent5="accent5" accent6="accent6" hlink="hlink" folHlink="folHlink"/>
  <p:sldLayoutIdLst>
    <p:sldLayoutId id="2147483897" r:id="rId1"/>
    <p:sldLayoutId id="2147483898" r:id="rId2"/>
    <p:sldLayoutId id="2147483899" r:id="rId3"/>
    <p:sldLayoutId id="2147483900" r:id="rId4"/>
    <p:sldLayoutId id="2147483901" r:id="rId5"/>
    <p:sldLayoutId id="2147483902" r:id="rId6"/>
    <p:sldLayoutId id="2147483903" r:id="rId7"/>
    <p:sldLayoutId id="2147483904" r:id="rId8"/>
    <p:sldLayoutId id="2147483905" r:id="rId9"/>
    <p:sldLayoutId id="2147483906" r:id="rId10"/>
    <p:sldLayoutId id="2147483907" r:id="rId11"/>
    <p:sldLayoutId id="2147483908" r:id="rId12"/>
    <p:sldLayoutId id="2147483910" r:id="rId13"/>
    <p:sldLayoutId id="2147483911" r:id="rId14"/>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Wingdings 2" pitchFamily="18" charset="2"/>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Wingdings 2" pitchFamily="18" charset="2"/>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2" pitchFamily="18"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5pPr>
      <a:lvl6pPr marL="18859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6pPr>
      <a:lvl7pPr marL="22288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7pPr>
      <a:lvl8pPr marL="25717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8pPr>
      <a:lvl9pPr marL="29146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p:cNvSpPr>
          <p:nvPr>
            <p:ph type="title"/>
          </p:nvPr>
        </p:nvSpPr>
        <p:spPr bwMode="auto">
          <a:xfrm>
            <a:off x="1190626" y="178594"/>
            <a:ext cx="9810751" cy="1714500"/>
          </a:xfrm>
          <a:prstGeom prst="rect">
            <a:avLst/>
          </a:prstGeom>
          <a:noFill/>
          <a:ln w="12700" cap="flat" cmpd="sng">
            <a:noFill/>
            <a:prstDash val="solid"/>
            <a:miter lim="0"/>
            <a:headEnd/>
            <a:tailEnd/>
          </a:ln>
          <a:effectLst/>
        </p:spPr>
        <p:txBody>
          <a:bodyPr vert="horz" wrap="square" lIns="50800" tIns="50800" rIns="50800" bIns="50800" numCol="1" anchor="ctr" anchorCtr="0" compatLnSpc="1">
            <a:prstTxWarp prst="textNoShape">
              <a:avLst/>
            </a:prstTxWarp>
          </a:bodyPr>
          <a:lstStyle/>
          <a:p>
            <a:pPr lvl="0"/>
            <a:r>
              <a:rPr lang="nb-NO" smtClean="0">
                <a:sym typeface="Helvetica Light" charset="0"/>
              </a:rPr>
              <a:t>Click to edit Master title style</a:t>
            </a:r>
          </a:p>
        </p:txBody>
      </p:sp>
      <p:sp>
        <p:nvSpPr>
          <p:cNvPr id="1026" name="Rectangle 2"/>
          <p:cNvSpPr>
            <a:spLocks noGrp="1"/>
          </p:cNvSpPr>
          <p:nvPr>
            <p:ph type="body" idx="1"/>
          </p:nvPr>
        </p:nvSpPr>
        <p:spPr bwMode="auto">
          <a:xfrm>
            <a:off x="1190626" y="1946673"/>
            <a:ext cx="9810751" cy="4018359"/>
          </a:xfrm>
          <a:prstGeom prst="rect">
            <a:avLst/>
          </a:prstGeom>
          <a:noFill/>
          <a:ln w="12700" cap="flat" cmpd="sng">
            <a:noFill/>
            <a:prstDash val="solid"/>
            <a:miter lim="0"/>
            <a:headEnd/>
            <a:tailEnd/>
          </a:ln>
          <a:effectLst/>
        </p:spPr>
        <p:txBody>
          <a:bodyPr vert="horz" wrap="square" lIns="50800" tIns="50800" rIns="50800" bIns="50800" numCol="1" anchor="ctr" anchorCtr="0" compatLnSpc="1">
            <a:prstTxWarp prst="textNoShape">
              <a:avLst/>
            </a:prstTxWarp>
          </a:bodyPr>
          <a:lstStyle/>
          <a:p>
            <a:pPr lvl="0"/>
            <a:r>
              <a:rPr lang="nb-NO" smtClean="0">
                <a:sym typeface="Helvetica Light" charset="0"/>
              </a:rPr>
              <a:t>Click to edit Master text styles</a:t>
            </a:r>
          </a:p>
          <a:p>
            <a:pPr lvl="1"/>
            <a:r>
              <a:rPr lang="nb-NO" smtClean="0">
                <a:sym typeface="Helvetica Light" charset="0"/>
              </a:rPr>
              <a:t>Second level</a:t>
            </a:r>
          </a:p>
          <a:p>
            <a:pPr lvl="2"/>
            <a:r>
              <a:rPr lang="nb-NO" smtClean="0">
                <a:sym typeface="Helvetica Light" charset="0"/>
              </a:rPr>
              <a:t>Third level</a:t>
            </a:r>
          </a:p>
          <a:p>
            <a:pPr lvl="3"/>
            <a:r>
              <a:rPr lang="nb-NO" smtClean="0">
                <a:sym typeface="Helvetica Light" charset="0"/>
              </a:rPr>
              <a:t>Fourth level</a:t>
            </a:r>
          </a:p>
          <a:p>
            <a:pPr lvl="4"/>
            <a:r>
              <a:rPr lang="nb-NO" smtClean="0">
                <a:sym typeface="Helvetica Light" charset="0"/>
              </a:rPr>
              <a:t>Fifth level</a:t>
            </a:r>
          </a:p>
        </p:txBody>
      </p:sp>
    </p:spTree>
    <p:extLst>
      <p:ext uri="{BB962C8B-B14F-4D97-AF65-F5344CB8AC3E}">
        <p14:creationId xmlns:p14="http://schemas.microsoft.com/office/powerpoint/2010/main" val="1962540270"/>
      </p:ext>
    </p:extLst>
  </p:cSld>
  <p:clrMap bg1="lt1" tx1="dk1" bg2="lt2" tx2="dk2" accent1="accent1" accent2="accent2" accent3="accent3" accent4="accent4" accent5="accent5" accent6="accent6" hlink="hlink" folHlink="folHlink"/>
  <p:sldLayoutIdLst>
    <p:sldLayoutId id="2147483931" r:id="rId1"/>
    <p:sldLayoutId id="2147483932" r:id="rId2"/>
    <p:sldLayoutId id="2147483933" r:id="rId3"/>
    <p:sldLayoutId id="2147483934" r:id="rId4"/>
    <p:sldLayoutId id="2147483935" r:id="rId5"/>
    <p:sldLayoutId id="2147483936" r:id="rId6"/>
    <p:sldLayoutId id="2147483937" r:id="rId7"/>
    <p:sldLayoutId id="2147483938" r:id="rId8"/>
    <p:sldLayoutId id="2147483939" r:id="rId9"/>
    <p:sldLayoutId id="2147483940" r:id="rId10"/>
    <p:sldLayoutId id="2147483941" r:id="rId11"/>
  </p:sldLayoutIdLst>
  <p:txStyles>
    <p:titleStyle>
      <a:lvl1pPr algn="ctr" defTabSz="410751" rtl="0" fontAlgn="base" hangingPunct="0">
        <a:spcBef>
          <a:spcPct val="0"/>
        </a:spcBef>
        <a:spcAft>
          <a:spcPct val="0"/>
        </a:spcAft>
        <a:defRPr sz="5625">
          <a:solidFill>
            <a:srgbClr val="000000"/>
          </a:solidFill>
          <a:latin typeface="+mj-lt"/>
          <a:ea typeface="+mj-ea"/>
          <a:cs typeface="+mj-cs"/>
          <a:sym typeface="Helvetica Light" charset="0"/>
        </a:defRPr>
      </a:lvl1pPr>
      <a:lvl2pPr algn="ctr" defTabSz="410751" rtl="0" fontAlgn="base" hangingPunct="0">
        <a:spcBef>
          <a:spcPct val="0"/>
        </a:spcBef>
        <a:spcAft>
          <a:spcPct val="0"/>
        </a:spcAft>
        <a:defRPr sz="5625">
          <a:solidFill>
            <a:srgbClr val="000000"/>
          </a:solidFill>
          <a:latin typeface="Helvetica Light" charset="0"/>
          <a:ea typeface="Helvetica Light" charset="0"/>
          <a:cs typeface="Helvetica Light" charset="0"/>
          <a:sym typeface="Helvetica Light" charset="0"/>
        </a:defRPr>
      </a:lvl2pPr>
      <a:lvl3pPr algn="ctr" defTabSz="410751" rtl="0" fontAlgn="base" hangingPunct="0">
        <a:spcBef>
          <a:spcPct val="0"/>
        </a:spcBef>
        <a:spcAft>
          <a:spcPct val="0"/>
        </a:spcAft>
        <a:defRPr sz="5625">
          <a:solidFill>
            <a:srgbClr val="000000"/>
          </a:solidFill>
          <a:latin typeface="Helvetica Light" charset="0"/>
          <a:ea typeface="Helvetica Light" charset="0"/>
          <a:cs typeface="Helvetica Light" charset="0"/>
          <a:sym typeface="Helvetica Light" charset="0"/>
        </a:defRPr>
      </a:lvl3pPr>
      <a:lvl4pPr algn="ctr" defTabSz="410751" rtl="0" fontAlgn="base" hangingPunct="0">
        <a:spcBef>
          <a:spcPct val="0"/>
        </a:spcBef>
        <a:spcAft>
          <a:spcPct val="0"/>
        </a:spcAft>
        <a:defRPr sz="5625">
          <a:solidFill>
            <a:srgbClr val="000000"/>
          </a:solidFill>
          <a:latin typeface="Helvetica Light" charset="0"/>
          <a:ea typeface="Helvetica Light" charset="0"/>
          <a:cs typeface="Helvetica Light" charset="0"/>
          <a:sym typeface="Helvetica Light" charset="0"/>
        </a:defRPr>
      </a:lvl4pPr>
      <a:lvl5pPr algn="ctr" defTabSz="410751" rtl="0" fontAlgn="base" hangingPunct="0">
        <a:spcBef>
          <a:spcPct val="0"/>
        </a:spcBef>
        <a:spcAft>
          <a:spcPct val="0"/>
        </a:spcAft>
        <a:defRPr sz="5625">
          <a:solidFill>
            <a:srgbClr val="000000"/>
          </a:solidFill>
          <a:latin typeface="Helvetica Light" charset="0"/>
          <a:ea typeface="Helvetica Light" charset="0"/>
          <a:cs typeface="Helvetica Light" charset="0"/>
          <a:sym typeface="Helvetica Light" charset="0"/>
        </a:defRPr>
      </a:lvl5pPr>
      <a:lvl6pPr marL="321457" algn="ctr" defTabSz="410751" rtl="0" fontAlgn="base" hangingPunct="0">
        <a:spcBef>
          <a:spcPct val="0"/>
        </a:spcBef>
        <a:spcAft>
          <a:spcPct val="0"/>
        </a:spcAft>
        <a:defRPr sz="5625">
          <a:solidFill>
            <a:srgbClr val="000000"/>
          </a:solidFill>
          <a:latin typeface="Helvetica Light" charset="0"/>
          <a:ea typeface="Helvetica Light" charset="0"/>
          <a:cs typeface="Helvetica Light" charset="0"/>
          <a:sym typeface="Helvetica Light" charset="0"/>
        </a:defRPr>
      </a:lvl6pPr>
      <a:lvl7pPr marL="642915" algn="ctr" defTabSz="410751" rtl="0" fontAlgn="base" hangingPunct="0">
        <a:spcBef>
          <a:spcPct val="0"/>
        </a:spcBef>
        <a:spcAft>
          <a:spcPct val="0"/>
        </a:spcAft>
        <a:defRPr sz="5625">
          <a:solidFill>
            <a:srgbClr val="000000"/>
          </a:solidFill>
          <a:latin typeface="Helvetica Light" charset="0"/>
          <a:ea typeface="Helvetica Light" charset="0"/>
          <a:cs typeface="Helvetica Light" charset="0"/>
          <a:sym typeface="Helvetica Light" charset="0"/>
        </a:defRPr>
      </a:lvl7pPr>
      <a:lvl8pPr marL="964372" algn="ctr" defTabSz="410751" rtl="0" fontAlgn="base" hangingPunct="0">
        <a:spcBef>
          <a:spcPct val="0"/>
        </a:spcBef>
        <a:spcAft>
          <a:spcPct val="0"/>
        </a:spcAft>
        <a:defRPr sz="5625">
          <a:solidFill>
            <a:srgbClr val="000000"/>
          </a:solidFill>
          <a:latin typeface="Helvetica Light" charset="0"/>
          <a:ea typeface="Helvetica Light" charset="0"/>
          <a:cs typeface="Helvetica Light" charset="0"/>
          <a:sym typeface="Helvetica Light" charset="0"/>
        </a:defRPr>
      </a:lvl8pPr>
      <a:lvl9pPr marL="1285829" algn="ctr" defTabSz="410751" rtl="0" fontAlgn="base" hangingPunct="0">
        <a:spcBef>
          <a:spcPct val="0"/>
        </a:spcBef>
        <a:spcAft>
          <a:spcPct val="0"/>
        </a:spcAft>
        <a:defRPr sz="5625">
          <a:solidFill>
            <a:srgbClr val="000000"/>
          </a:solidFill>
          <a:latin typeface="Helvetica Light" charset="0"/>
          <a:ea typeface="Helvetica Light" charset="0"/>
          <a:cs typeface="Helvetica Light" charset="0"/>
          <a:sym typeface="Helvetica Light" charset="0"/>
        </a:defRPr>
      </a:lvl9pPr>
    </p:titleStyle>
    <p:bodyStyle>
      <a:lvl1pPr algn="l" defTabSz="410751" rtl="0" fontAlgn="base" hangingPunct="0">
        <a:spcBef>
          <a:spcPts val="2953"/>
        </a:spcBef>
        <a:spcAft>
          <a:spcPct val="0"/>
        </a:spcAft>
        <a:defRPr sz="2672">
          <a:solidFill>
            <a:srgbClr val="000000"/>
          </a:solidFill>
          <a:latin typeface="+mn-lt"/>
          <a:ea typeface="+mn-ea"/>
          <a:cs typeface="+mn-cs"/>
          <a:sym typeface="Helvetica Light" charset="0"/>
        </a:defRPr>
      </a:lvl1pPr>
      <a:lvl2pPr marL="241093" algn="l" defTabSz="410751" rtl="0" fontAlgn="base" hangingPunct="0">
        <a:spcBef>
          <a:spcPts val="2953"/>
        </a:spcBef>
        <a:spcAft>
          <a:spcPct val="0"/>
        </a:spcAft>
        <a:defRPr sz="2672">
          <a:solidFill>
            <a:srgbClr val="000000"/>
          </a:solidFill>
          <a:latin typeface="+mn-lt"/>
          <a:ea typeface="+mn-ea"/>
          <a:cs typeface="+mn-cs"/>
          <a:sym typeface="Helvetica Light" charset="0"/>
        </a:defRPr>
      </a:lvl2pPr>
      <a:lvl3pPr marL="482186" algn="l" defTabSz="410751" rtl="0" fontAlgn="base" hangingPunct="0">
        <a:spcBef>
          <a:spcPts val="2953"/>
        </a:spcBef>
        <a:spcAft>
          <a:spcPct val="0"/>
        </a:spcAft>
        <a:defRPr sz="2672">
          <a:solidFill>
            <a:srgbClr val="000000"/>
          </a:solidFill>
          <a:latin typeface="+mn-lt"/>
          <a:ea typeface="+mn-ea"/>
          <a:cs typeface="+mn-cs"/>
          <a:sym typeface="Helvetica Light" charset="0"/>
        </a:defRPr>
      </a:lvl3pPr>
      <a:lvl4pPr marL="723279" algn="l" defTabSz="410751" rtl="0" fontAlgn="base" hangingPunct="0">
        <a:spcBef>
          <a:spcPts val="2953"/>
        </a:spcBef>
        <a:spcAft>
          <a:spcPct val="0"/>
        </a:spcAft>
        <a:defRPr sz="2672">
          <a:solidFill>
            <a:srgbClr val="000000"/>
          </a:solidFill>
          <a:latin typeface="+mn-lt"/>
          <a:ea typeface="+mn-ea"/>
          <a:cs typeface="+mn-cs"/>
          <a:sym typeface="Helvetica Light" charset="0"/>
        </a:defRPr>
      </a:lvl4pPr>
      <a:lvl5pPr marL="964372" algn="l" defTabSz="410751" rtl="0" fontAlgn="base" hangingPunct="0">
        <a:spcBef>
          <a:spcPts val="2953"/>
        </a:spcBef>
        <a:spcAft>
          <a:spcPct val="0"/>
        </a:spcAft>
        <a:defRPr sz="2672">
          <a:solidFill>
            <a:srgbClr val="000000"/>
          </a:solidFill>
          <a:latin typeface="+mn-lt"/>
          <a:ea typeface="+mn-ea"/>
          <a:cs typeface="+mn-cs"/>
          <a:sym typeface="Helvetica Light" charset="0"/>
        </a:defRPr>
      </a:lvl5pPr>
      <a:lvl6pPr marL="1285829" algn="l" defTabSz="410751" rtl="0" fontAlgn="base" hangingPunct="0">
        <a:spcBef>
          <a:spcPts val="2953"/>
        </a:spcBef>
        <a:spcAft>
          <a:spcPct val="0"/>
        </a:spcAft>
        <a:defRPr sz="2672">
          <a:solidFill>
            <a:srgbClr val="000000"/>
          </a:solidFill>
          <a:latin typeface="+mn-lt"/>
          <a:ea typeface="+mn-ea"/>
          <a:cs typeface="+mn-cs"/>
          <a:sym typeface="Helvetica Light" charset="0"/>
        </a:defRPr>
      </a:lvl6pPr>
      <a:lvl7pPr marL="1607287" algn="l" defTabSz="410751" rtl="0" fontAlgn="base" hangingPunct="0">
        <a:spcBef>
          <a:spcPts val="2953"/>
        </a:spcBef>
        <a:spcAft>
          <a:spcPct val="0"/>
        </a:spcAft>
        <a:defRPr sz="2672">
          <a:solidFill>
            <a:srgbClr val="000000"/>
          </a:solidFill>
          <a:latin typeface="+mn-lt"/>
          <a:ea typeface="+mn-ea"/>
          <a:cs typeface="+mn-cs"/>
          <a:sym typeface="Helvetica Light" charset="0"/>
        </a:defRPr>
      </a:lvl7pPr>
      <a:lvl8pPr marL="1928744" algn="l" defTabSz="410751" rtl="0" fontAlgn="base" hangingPunct="0">
        <a:spcBef>
          <a:spcPts val="2953"/>
        </a:spcBef>
        <a:spcAft>
          <a:spcPct val="0"/>
        </a:spcAft>
        <a:defRPr sz="2672">
          <a:solidFill>
            <a:srgbClr val="000000"/>
          </a:solidFill>
          <a:latin typeface="+mn-lt"/>
          <a:ea typeface="+mn-ea"/>
          <a:cs typeface="+mn-cs"/>
          <a:sym typeface="Helvetica Light" charset="0"/>
        </a:defRPr>
      </a:lvl8pPr>
      <a:lvl9pPr marL="2250201" algn="l" defTabSz="410751" rtl="0" fontAlgn="base" hangingPunct="0">
        <a:spcBef>
          <a:spcPts val="2953"/>
        </a:spcBef>
        <a:spcAft>
          <a:spcPct val="0"/>
        </a:spcAft>
        <a:defRPr sz="2672">
          <a:solidFill>
            <a:srgbClr val="000000"/>
          </a:solidFill>
          <a:latin typeface="+mn-lt"/>
          <a:ea typeface="+mn-ea"/>
          <a:cs typeface="+mn-cs"/>
          <a:sym typeface="Helvetica Light" charset="0"/>
        </a:defRPr>
      </a:lvl9pPr>
    </p:bodyStyle>
    <p:otherStyle>
      <a:defPPr>
        <a:defRPr lang="nb-NO"/>
      </a:defPPr>
      <a:lvl1pPr marL="0" algn="l" defTabSz="642915" rtl="0" eaLnBrk="1" latinLnBrk="0" hangingPunct="1">
        <a:defRPr sz="1266" kern="1200">
          <a:solidFill>
            <a:schemeClr val="tx1"/>
          </a:solidFill>
          <a:latin typeface="+mn-lt"/>
          <a:ea typeface="+mn-ea"/>
          <a:cs typeface="+mn-cs"/>
        </a:defRPr>
      </a:lvl1pPr>
      <a:lvl2pPr marL="321457" algn="l" defTabSz="642915" rtl="0" eaLnBrk="1" latinLnBrk="0" hangingPunct="1">
        <a:defRPr sz="1266" kern="1200">
          <a:solidFill>
            <a:schemeClr val="tx1"/>
          </a:solidFill>
          <a:latin typeface="+mn-lt"/>
          <a:ea typeface="+mn-ea"/>
          <a:cs typeface="+mn-cs"/>
        </a:defRPr>
      </a:lvl2pPr>
      <a:lvl3pPr marL="642915" algn="l" defTabSz="642915" rtl="0" eaLnBrk="1" latinLnBrk="0" hangingPunct="1">
        <a:defRPr sz="1266" kern="1200">
          <a:solidFill>
            <a:schemeClr val="tx1"/>
          </a:solidFill>
          <a:latin typeface="+mn-lt"/>
          <a:ea typeface="+mn-ea"/>
          <a:cs typeface="+mn-cs"/>
        </a:defRPr>
      </a:lvl3pPr>
      <a:lvl4pPr marL="964372" algn="l" defTabSz="642915" rtl="0" eaLnBrk="1" latinLnBrk="0" hangingPunct="1">
        <a:defRPr sz="1266" kern="1200">
          <a:solidFill>
            <a:schemeClr val="tx1"/>
          </a:solidFill>
          <a:latin typeface="+mn-lt"/>
          <a:ea typeface="+mn-ea"/>
          <a:cs typeface="+mn-cs"/>
        </a:defRPr>
      </a:lvl4pPr>
      <a:lvl5pPr marL="1285829" algn="l" defTabSz="642915" rtl="0" eaLnBrk="1" latinLnBrk="0" hangingPunct="1">
        <a:defRPr sz="1266" kern="1200">
          <a:solidFill>
            <a:schemeClr val="tx1"/>
          </a:solidFill>
          <a:latin typeface="+mn-lt"/>
          <a:ea typeface="+mn-ea"/>
          <a:cs typeface="+mn-cs"/>
        </a:defRPr>
      </a:lvl5pPr>
      <a:lvl6pPr marL="1607287" algn="l" defTabSz="642915" rtl="0" eaLnBrk="1" latinLnBrk="0" hangingPunct="1">
        <a:defRPr sz="1266" kern="1200">
          <a:solidFill>
            <a:schemeClr val="tx1"/>
          </a:solidFill>
          <a:latin typeface="+mn-lt"/>
          <a:ea typeface="+mn-ea"/>
          <a:cs typeface="+mn-cs"/>
        </a:defRPr>
      </a:lvl6pPr>
      <a:lvl7pPr marL="1928744" algn="l" defTabSz="642915" rtl="0" eaLnBrk="1" latinLnBrk="0" hangingPunct="1">
        <a:defRPr sz="1266" kern="1200">
          <a:solidFill>
            <a:schemeClr val="tx1"/>
          </a:solidFill>
          <a:latin typeface="+mn-lt"/>
          <a:ea typeface="+mn-ea"/>
          <a:cs typeface="+mn-cs"/>
        </a:defRPr>
      </a:lvl7pPr>
      <a:lvl8pPr marL="2250201" algn="l" defTabSz="642915" rtl="0" eaLnBrk="1" latinLnBrk="0" hangingPunct="1">
        <a:defRPr sz="1266" kern="1200">
          <a:solidFill>
            <a:schemeClr val="tx1"/>
          </a:solidFill>
          <a:latin typeface="+mn-lt"/>
          <a:ea typeface="+mn-ea"/>
          <a:cs typeface="+mn-cs"/>
        </a:defRPr>
      </a:lvl8pPr>
      <a:lvl9pPr marL="2571659" algn="l" defTabSz="642915" rtl="0" eaLnBrk="1" latinLnBrk="0" hangingPunct="1">
        <a:defRPr sz="126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6.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4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42.xml"/><Relationship Id="rId5" Type="http://schemas.openxmlformats.org/officeDocument/2006/relationships/image" Target="../media/image6.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5.jpeg"/><Relationship Id="rId7" Type="http://schemas.openxmlformats.org/officeDocument/2006/relationships/image" Target="../media/image14.jpg"/><Relationship Id="rId2" Type="http://schemas.openxmlformats.org/officeDocument/2006/relationships/notesSlide" Target="../notesSlides/notesSlide4.xml"/><Relationship Id="rId1" Type="http://schemas.openxmlformats.org/officeDocument/2006/relationships/slideLayout" Target="../slideLayouts/slideLayout42.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6.png"/><Relationship Id="rId10" Type="http://schemas.openxmlformats.org/officeDocument/2006/relationships/image" Target="../media/image17.png"/><Relationship Id="rId4" Type="http://schemas.openxmlformats.org/officeDocument/2006/relationships/image" Target="../media/image12.png"/><Relationship Id="rId9" Type="http://schemas.openxmlformats.org/officeDocument/2006/relationships/image" Target="../media/image16.jpg"/></Relationships>
</file>

<file path=ppt/slides/_rels/slide5.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5.jpeg"/><Relationship Id="rId7"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4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5.jpeg"/><Relationship Id="rId7" Type="http://schemas.openxmlformats.org/officeDocument/2006/relationships/image" Target="../media/image25.png"/><Relationship Id="rId12"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42.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jpeg"/><Relationship Id="rId4" Type="http://schemas.openxmlformats.org/officeDocument/2006/relationships/image" Target="../media/image6.png"/><Relationship Id="rId9" Type="http://schemas.openxmlformats.org/officeDocument/2006/relationships/image" Target="../media/image27.jpeg"/></Relationships>
</file>

<file path=ppt/slides/_rels/slide7.xml.rels><?xml version="1.0" encoding="UTF-8" standalone="yes"?>
<Relationships xmlns="http://schemas.openxmlformats.org/package/2006/relationships"><Relationship Id="rId8" Type="http://schemas.openxmlformats.org/officeDocument/2006/relationships/image" Target="../media/image34.jpeg"/><Relationship Id="rId13" Type="http://schemas.openxmlformats.org/officeDocument/2006/relationships/image" Target="../media/image39.png"/><Relationship Id="rId3" Type="http://schemas.openxmlformats.org/officeDocument/2006/relationships/image" Target="../media/image5.jpeg"/><Relationship Id="rId7" Type="http://schemas.openxmlformats.org/officeDocument/2006/relationships/image" Target="../media/image33.png"/><Relationship Id="rId12" Type="http://schemas.openxmlformats.org/officeDocument/2006/relationships/image" Target="../media/image38.png"/><Relationship Id="rId2" Type="http://schemas.openxmlformats.org/officeDocument/2006/relationships/notesSlide" Target="../notesSlides/notesSlide7.xml"/><Relationship Id="rId1" Type="http://schemas.openxmlformats.org/officeDocument/2006/relationships/slideLayout" Target="../slideLayouts/slideLayout42.xml"/><Relationship Id="rId6" Type="http://schemas.openxmlformats.org/officeDocument/2006/relationships/image" Target="../media/image32.png"/><Relationship Id="rId11" Type="http://schemas.openxmlformats.org/officeDocument/2006/relationships/image" Target="../media/image37.png"/><Relationship Id="rId5" Type="http://schemas.openxmlformats.org/officeDocument/2006/relationships/image" Target="../media/image6.png"/><Relationship Id="rId15" Type="http://schemas.openxmlformats.org/officeDocument/2006/relationships/image" Target="../media/image41.png"/><Relationship Id="rId10" Type="http://schemas.openxmlformats.org/officeDocument/2006/relationships/image" Target="../media/image36.png"/><Relationship Id="rId4" Type="http://schemas.openxmlformats.org/officeDocument/2006/relationships/image" Target="../media/image31.png"/><Relationship Id="rId9" Type="http://schemas.openxmlformats.org/officeDocument/2006/relationships/image" Target="../media/image35.png"/><Relationship Id="rId14" Type="http://schemas.openxmlformats.org/officeDocument/2006/relationships/image" Target="../media/image4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tel 1"/>
          <p:cNvSpPr>
            <a:spLocks noGrp="1"/>
          </p:cNvSpPr>
          <p:nvPr>
            <p:ph type="ctrTitle"/>
          </p:nvPr>
        </p:nvSpPr>
        <p:spPr>
          <a:xfrm>
            <a:off x="3025253" y="1122363"/>
            <a:ext cx="9144000" cy="2387600"/>
          </a:xfrm>
        </p:spPr>
        <p:txBody>
          <a:bodyPr/>
          <a:lstStyle/>
          <a:p>
            <a:r>
              <a:rPr lang="nb-NO" dirty="0"/>
              <a:t>.</a:t>
            </a:r>
          </a:p>
        </p:txBody>
      </p:sp>
      <p:pic>
        <p:nvPicPr>
          <p:cNvPr id="4" name="Bilde 3" descr="ppt_template_forside2.jpg"/>
          <p:cNvPicPr>
            <a:picLocks noChangeAspect="1"/>
          </p:cNvPicPr>
          <p:nvPr/>
        </p:nvPicPr>
        <p:blipFill rotWithShape="1">
          <a:blip r:embed="rId3">
            <a:extLst>
              <a:ext uri="{28A0092B-C50C-407E-A947-70E740481C1C}">
                <a14:useLocalDpi xmlns:a14="http://schemas.microsoft.com/office/drawing/2010/main" val="0"/>
              </a:ext>
            </a:extLst>
          </a:blip>
          <a:srcRect l="337"/>
          <a:stretch/>
        </p:blipFill>
        <p:spPr>
          <a:xfrm>
            <a:off x="3056021" y="-1"/>
            <a:ext cx="9113233" cy="6858001"/>
          </a:xfrm>
          <a:prstGeom prst="rect">
            <a:avLst/>
          </a:prstGeom>
        </p:spPr>
      </p:pic>
      <p:sp>
        <p:nvSpPr>
          <p:cNvPr id="5" name="TekstSylinder 4"/>
          <p:cNvSpPr txBox="1"/>
          <p:nvPr/>
        </p:nvSpPr>
        <p:spPr>
          <a:xfrm>
            <a:off x="3463028" y="1184602"/>
            <a:ext cx="8299217" cy="1147815"/>
          </a:xfrm>
          <a:prstGeom prst="rect">
            <a:avLst/>
          </a:prstGeom>
          <a:noFill/>
          <a:effectLst>
            <a:outerShdw blurRad="50800" dist="38100" dir="2700000" algn="tl" rotWithShape="0">
              <a:prstClr val="black">
                <a:alpha val="40000"/>
              </a:prstClr>
            </a:outerShdw>
          </a:effectLst>
        </p:spPr>
        <p:txBody>
          <a:bodyPr wrap="square" lIns="0" tIns="0" bIns="0" rtlCol="0">
            <a:spAutoFit/>
          </a:bodyPr>
          <a:lstStyle/>
          <a:p>
            <a:pPr marL="0" marR="0" lvl="0" indent="0" algn="l" defTabSz="457177" rtl="0" eaLnBrk="1" fontAlgn="auto" latinLnBrk="0" hangingPunct="1">
              <a:lnSpc>
                <a:spcPts val="4340"/>
              </a:lnSpc>
              <a:spcBef>
                <a:spcPts val="0"/>
              </a:spcBef>
              <a:spcAft>
                <a:spcPts val="0"/>
              </a:spcAft>
              <a:buClrTx/>
              <a:buSzTx/>
              <a:buFontTx/>
              <a:buNone/>
              <a:tabLst/>
              <a:defRPr/>
            </a:pPr>
            <a:r>
              <a:rPr kumimoji="0" lang="nb-NO" sz="5400" b="1" i="0" u="none" strike="noStrike" kern="1200" cap="none" spc="0" normalizeH="0" baseline="0" noProof="0" dirty="0" smtClean="0">
                <a:ln>
                  <a:noFill/>
                </a:ln>
                <a:solidFill>
                  <a:prstClr val="white"/>
                </a:solidFill>
                <a:effectLst/>
                <a:uLnTx/>
                <a:uFillTx/>
                <a:latin typeface="Calibri"/>
                <a:ea typeface="+mn-ea"/>
                <a:cs typeface="Calibri"/>
              </a:rPr>
              <a:t>Velkommen</a:t>
            </a:r>
            <a:r>
              <a:rPr kumimoji="0" lang="nb-NO" sz="5400" b="1" i="0" u="none" strike="noStrike" kern="1200" cap="none" spc="0" normalizeH="0" noProof="0" dirty="0" smtClean="0">
                <a:ln>
                  <a:noFill/>
                </a:ln>
                <a:solidFill>
                  <a:prstClr val="white"/>
                </a:solidFill>
                <a:effectLst/>
                <a:uLnTx/>
                <a:uFillTx/>
                <a:latin typeface="Calibri"/>
                <a:ea typeface="+mn-ea"/>
                <a:cs typeface="Calibri"/>
              </a:rPr>
              <a:t> til </a:t>
            </a:r>
            <a:br>
              <a:rPr kumimoji="0" lang="nb-NO" sz="5400" b="1" i="0" u="none" strike="noStrike" kern="1200" cap="none" spc="0" normalizeH="0" noProof="0" dirty="0" smtClean="0">
                <a:ln>
                  <a:noFill/>
                </a:ln>
                <a:solidFill>
                  <a:prstClr val="white"/>
                </a:solidFill>
                <a:effectLst/>
                <a:uLnTx/>
                <a:uFillTx/>
                <a:latin typeface="Calibri"/>
                <a:ea typeface="+mn-ea"/>
                <a:cs typeface="Calibri"/>
              </a:rPr>
            </a:br>
            <a:r>
              <a:rPr kumimoji="0" lang="nb-NO" sz="5400" b="1" i="0" u="none" strike="noStrike" kern="1200" cap="none" spc="0" normalizeH="0" noProof="0" dirty="0" smtClean="0">
                <a:ln>
                  <a:noFill/>
                </a:ln>
                <a:solidFill>
                  <a:prstClr val="white"/>
                </a:solidFill>
                <a:effectLst/>
                <a:uLnTx/>
                <a:uFillTx/>
                <a:latin typeface="Calibri"/>
                <a:ea typeface="+mn-ea"/>
                <a:cs typeface="Calibri"/>
              </a:rPr>
              <a:t>Teknologibyen Kongsberg</a:t>
            </a:r>
            <a:endParaRPr kumimoji="0" lang="nb-NO" sz="5400" b="1" i="0" u="none" strike="noStrike" kern="1200" cap="none" spc="0" normalizeH="0" baseline="0" noProof="0" dirty="0">
              <a:ln>
                <a:noFill/>
              </a:ln>
              <a:solidFill>
                <a:prstClr val="white"/>
              </a:solidFill>
              <a:effectLst/>
              <a:uLnTx/>
              <a:uFillTx/>
              <a:latin typeface="Calibri"/>
              <a:ea typeface="+mn-ea"/>
              <a:cs typeface="Calibri"/>
            </a:endParaRPr>
          </a:p>
        </p:txBody>
      </p:sp>
      <p:sp>
        <p:nvSpPr>
          <p:cNvPr id="7" name="Ellipse 6"/>
          <p:cNvSpPr/>
          <p:nvPr/>
        </p:nvSpPr>
        <p:spPr>
          <a:xfrm>
            <a:off x="372980" y="4132102"/>
            <a:ext cx="2362742" cy="161866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smtClean="0">
                <a:solidFill>
                  <a:schemeClr val="bg1"/>
                </a:solidFill>
                <a:latin typeface="Calibri" panose="020F0502020204030204"/>
              </a:rPr>
              <a:t>Et </a:t>
            </a:r>
            <a:r>
              <a:rPr lang="en-US" sz="2000" b="1" dirty="0" err="1" smtClean="0">
                <a:solidFill>
                  <a:schemeClr val="bg1"/>
                </a:solidFill>
                <a:latin typeface="Calibri" panose="020F0502020204030204"/>
              </a:rPr>
              <a:t>teknologi</a:t>
            </a:r>
            <a:r>
              <a:rPr lang="en-US" sz="2000" b="1" dirty="0" smtClean="0">
                <a:solidFill>
                  <a:schemeClr val="bg1"/>
                </a:solidFill>
                <a:latin typeface="Calibri" panose="020F0502020204030204"/>
              </a:rPr>
              <a:t>- </a:t>
            </a:r>
            <a:r>
              <a:rPr lang="en-US" sz="2000" b="1" dirty="0" err="1" smtClean="0">
                <a:solidFill>
                  <a:schemeClr val="bg1"/>
                </a:solidFill>
                <a:latin typeface="Calibri" panose="020F0502020204030204"/>
              </a:rPr>
              <a:t>tyngdepunkt</a:t>
            </a:r>
            <a:r>
              <a:rPr lang="en-US" sz="2000" b="1" dirty="0" smtClean="0">
                <a:solidFill>
                  <a:schemeClr val="bg1"/>
                </a:solidFill>
                <a:latin typeface="Calibri" panose="020F0502020204030204"/>
              </a:rPr>
              <a:t> i </a:t>
            </a:r>
            <a:r>
              <a:rPr lang="en-US" sz="2000" b="1" dirty="0" err="1" smtClean="0">
                <a:solidFill>
                  <a:schemeClr val="bg1"/>
                </a:solidFill>
                <a:latin typeface="Calibri" panose="020F0502020204030204"/>
              </a:rPr>
              <a:t>Osloregionen</a:t>
            </a:r>
            <a:endParaRPr kumimoji="0" lang="nb-NO" sz="2000" b="1" i="0" u="none" strike="noStrike" kern="1200" cap="none" spc="0" normalizeH="0" baseline="0" noProof="0" dirty="0">
              <a:ln>
                <a:noFill/>
              </a:ln>
              <a:solidFill>
                <a:schemeClr val="bg1"/>
              </a:solidFill>
              <a:effectLst/>
              <a:uLnTx/>
              <a:uFillTx/>
              <a:latin typeface="Calibri" panose="020F0502020204030204"/>
            </a:endParaRPr>
          </a:p>
        </p:txBody>
      </p:sp>
      <p:sp>
        <p:nvSpPr>
          <p:cNvPr id="8" name="TekstSylinder 7"/>
          <p:cNvSpPr txBox="1"/>
          <p:nvPr/>
        </p:nvSpPr>
        <p:spPr>
          <a:xfrm>
            <a:off x="893545" y="2332417"/>
            <a:ext cx="2342876" cy="1665392"/>
          </a:xfrm>
          <a:prstGeom prst="rect">
            <a:avLst/>
          </a:prstGeom>
          <a:noFill/>
          <a:effectLst>
            <a:outerShdw blurRad="50800" dist="38100" dir="2700000" algn="tl" rotWithShape="0">
              <a:prstClr val="black">
                <a:alpha val="40000"/>
              </a:prstClr>
            </a:outerShdw>
          </a:effectLst>
        </p:spPr>
        <p:txBody>
          <a:bodyPr wrap="square" lIns="0" tIns="0" bIns="0" rtlCol="0">
            <a:spAutoFit/>
          </a:bodyPr>
          <a:lstStyle/>
          <a:p>
            <a:pPr marL="0" marR="0" lvl="0" indent="0" algn="l" defTabSz="457177" rtl="0" eaLnBrk="1" fontAlgn="auto" latinLnBrk="0" hangingPunct="1">
              <a:lnSpc>
                <a:spcPts val="4340"/>
              </a:lnSpc>
              <a:spcBef>
                <a:spcPts val="0"/>
              </a:spcBef>
              <a:spcAft>
                <a:spcPts val="0"/>
              </a:spcAft>
              <a:buClrTx/>
              <a:buSzTx/>
              <a:buFontTx/>
              <a:buNone/>
              <a:tabLst/>
              <a:defRPr/>
            </a:pPr>
            <a:r>
              <a:rPr kumimoji="0" lang="nb-NO" sz="3200" b="1" i="0" u="none" strike="noStrike" kern="1200" cap="none" spc="0" normalizeH="0" baseline="0" noProof="0" dirty="0" smtClean="0">
                <a:ln>
                  <a:noFill/>
                </a:ln>
                <a:solidFill>
                  <a:prstClr val="white"/>
                </a:solidFill>
                <a:effectLst/>
                <a:uLnTx/>
                <a:uFillTx/>
                <a:latin typeface="Calibri"/>
                <a:ea typeface="+mn-ea"/>
                <a:cs typeface="Calibri"/>
              </a:rPr>
              <a:t>400-årig</a:t>
            </a:r>
            <a:br>
              <a:rPr kumimoji="0" lang="nb-NO" sz="3200" b="1" i="0" u="none" strike="noStrike" kern="1200" cap="none" spc="0" normalizeH="0" baseline="0" noProof="0" dirty="0" smtClean="0">
                <a:ln>
                  <a:noFill/>
                </a:ln>
                <a:solidFill>
                  <a:prstClr val="white"/>
                </a:solidFill>
                <a:effectLst/>
                <a:uLnTx/>
                <a:uFillTx/>
                <a:latin typeface="Calibri"/>
                <a:ea typeface="+mn-ea"/>
                <a:cs typeface="Calibri"/>
              </a:rPr>
            </a:br>
            <a:r>
              <a:rPr kumimoji="0" lang="nb-NO" sz="3200" b="1" i="0" u="none" strike="noStrike" kern="1200" cap="none" spc="0" normalizeH="0" baseline="0" noProof="0" dirty="0" smtClean="0">
                <a:ln>
                  <a:noFill/>
                </a:ln>
                <a:solidFill>
                  <a:prstClr val="white"/>
                </a:solidFill>
                <a:effectLst/>
                <a:uLnTx/>
                <a:uFillTx/>
                <a:latin typeface="Calibri"/>
                <a:ea typeface="+mn-ea"/>
                <a:cs typeface="Calibri"/>
              </a:rPr>
              <a:t>industri-</a:t>
            </a:r>
            <a:br>
              <a:rPr kumimoji="0" lang="nb-NO" sz="3200" b="1" i="0" u="none" strike="noStrike" kern="1200" cap="none" spc="0" normalizeH="0" baseline="0" noProof="0" dirty="0" smtClean="0">
                <a:ln>
                  <a:noFill/>
                </a:ln>
                <a:solidFill>
                  <a:prstClr val="white"/>
                </a:solidFill>
                <a:effectLst/>
                <a:uLnTx/>
                <a:uFillTx/>
                <a:latin typeface="Calibri"/>
                <a:ea typeface="+mn-ea"/>
                <a:cs typeface="Calibri"/>
              </a:rPr>
            </a:br>
            <a:r>
              <a:rPr kumimoji="0" lang="nb-NO" sz="3200" b="1" i="0" u="none" strike="noStrike" kern="1200" cap="none" spc="0" normalizeH="0" baseline="0" noProof="0" dirty="0" smtClean="0">
                <a:ln>
                  <a:noFill/>
                </a:ln>
                <a:solidFill>
                  <a:prstClr val="white"/>
                </a:solidFill>
                <a:effectLst/>
                <a:uLnTx/>
                <a:uFillTx/>
                <a:latin typeface="Calibri"/>
                <a:ea typeface="+mn-ea"/>
                <a:cs typeface="Calibri"/>
              </a:rPr>
              <a:t>tradisjon</a:t>
            </a:r>
            <a:endParaRPr kumimoji="0" lang="nb-NO" sz="3200" b="1" i="0" u="none" strike="noStrike" kern="1200" cap="none" spc="0" normalizeH="0" baseline="0" noProof="0" dirty="0">
              <a:ln>
                <a:noFill/>
              </a:ln>
              <a:solidFill>
                <a:prstClr val="white"/>
              </a:solidFill>
              <a:effectLst/>
              <a:uLnTx/>
              <a:uFillTx/>
              <a:latin typeface="Calibri"/>
              <a:ea typeface="+mn-ea"/>
              <a:cs typeface="Calibri"/>
            </a:endParaRPr>
          </a:p>
        </p:txBody>
      </p:sp>
      <p:pic>
        <p:nvPicPr>
          <p:cNvPr id="3" name="Bilde 2"/>
          <p:cNvPicPr>
            <a:picLocks noChangeAspect="1"/>
          </p:cNvPicPr>
          <p:nvPr/>
        </p:nvPicPr>
        <p:blipFill>
          <a:blip r:embed="rId4"/>
          <a:stretch>
            <a:fillRect/>
          </a:stretch>
        </p:blipFill>
        <p:spPr>
          <a:xfrm>
            <a:off x="893545" y="253025"/>
            <a:ext cx="1038225" cy="1381125"/>
          </a:xfrm>
          <a:prstGeom prst="rect">
            <a:avLst/>
          </a:prstGeom>
        </p:spPr>
      </p:pic>
    </p:spTree>
    <p:extLst>
      <p:ext uri="{BB962C8B-B14F-4D97-AF65-F5344CB8AC3E}">
        <p14:creationId xmlns:p14="http://schemas.microsoft.com/office/powerpoint/2010/main" val="30636933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14" name="Picture 3" descr="image3.png"/>
          <p:cNvPicPr>
            <a:picLocks noChangeAspect="1"/>
          </p:cNvPicPr>
          <p:nvPr/>
        </p:nvPicPr>
        <p:blipFill>
          <a:blip r:embed="rId4"/>
          <a:srcRect/>
          <a:stretch>
            <a:fillRect/>
          </a:stretch>
        </p:blipFill>
        <p:spPr bwMode="auto">
          <a:xfrm>
            <a:off x="163572" y="6061746"/>
            <a:ext cx="1519163" cy="442844"/>
          </a:xfrm>
          <a:prstGeom prst="rect">
            <a:avLst/>
          </a:prstGeom>
          <a:noFill/>
          <a:ln w="12700" cap="flat" cmpd="sng">
            <a:noFill/>
            <a:prstDash val="solid"/>
            <a:miter lim="0"/>
            <a:headEnd type="none" w="med" len="med"/>
            <a:tailEnd type="none" w="med" len="med"/>
          </a:ln>
          <a:effectLst/>
        </p:spPr>
      </p:pic>
      <p:pic>
        <p:nvPicPr>
          <p:cNvPr id="1026" name="Picture 2" descr="Bilderesultat for yara birkelan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70610" y="2218603"/>
            <a:ext cx="3665798" cy="2062012"/>
          </a:xfrm>
          <a:prstGeom prst="rect">
            <a:avLst/>
          </a:prstGeom>
          <a:noFill/>
          <a:ln>
            <a:solidFill>
              <a:schemeClr val="accent1">
                <a:lumMod val="20000"/>
                <a:lumOff val="80000"/>
              </a:schemeClr>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0" name="AutoShape 8"/>
          <p:cNvSpPr>
            <a:spLocks/>
          </p:cNvSpPr>
          <p:nvPr/>
        </p:nvSpPr>
        <p:spPr bwMode="auto">
          <a:xfrm>
            <a:off x="523876" y="21227"/>
            <a:ext cx="10462572" cy="52015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w="12700" cap="flat" cmpd="sng">
            <a:noFill/>
            <a:prstDash val="solid"/>
            <a:miter lim="0"/>
            <a:headEnd/>
            <a:tailEnd/>
          </a:ln>
          <a:effectLst/>
        </p:spPr>
        <p:txBody>
          <a:bodyPr lIns="92208" tIns="46104" rIns="92208" bIns="46104"/>
          <a:lstStyle/>
          <a:p>
            <a:pPr defTabSz="407403" fontAlgn="base" hangingPunct="0">
              <a:lnSpc>
                <a:spcPct val="93000"/>
              </a:lnSpc>
              <a:spcBef>
                <a:spcPts val="1828"/>
              </a:spcBef>
              <a:spcAft>
                <a:spcPct val="0"/>
              </a:spcAft>
              <a:defRPr/>
            </a:pPr>
            <a:r>
              <a:rPr lang="nb-NO" sz="2953" b="1" dirty="0" smtClean="0">
                <a:solidFill>
                  <a:srgbClr val="FFFFFF"/>
                </a:solidFill>
                <a:latin typeface="Arial" panose="020B0604020202020204" pitchFamily="34" charset="0"/>
                <a:ea typeface="ヒラギノ角ゴ Pro W3" charset="-128"/>
                <a:cs typeface="Arial" pitchFamily="34" charset="0"/>
                <a:sym typeface="Arial" pitchFamily="34" charset="0"/>
              </a:rPr>
              <a:t>Verdensledende innovative bedrifter over lang tid</a:t>
            </a:r>
            <a:endParaRPr lang="nb-NO" sz="3094" dirty="0">
              <a:solidFill>
                <a:srgbClr val="000000"/>
              </a:solidFill>
              <a:latin typeface="Helvetica Light" charset="0"/>
              <a:ea typeface="ヒラギノ角ゴ Pro W3" charset="-128"/>
              <a:sym typeface="Helvetica Light" charset="0"/>
            </a:endParaRPr>
          </a:p>
        </p:txBody>
      </p:sp>
      <p:sp>
        <p:nvSpPr>
          <p:cNvPr id="7" name="Rektangel 6"/>
          <p:cNvSpPr/>
          <p:nvPr/>
        </p:nvSpPr>
        <p:spPr>
          <a:xfrm>
            <a:off x="437294" y="810324"/>
            <a:ext cx="8250065" cy="1224951"/>
          </a:xfrm>
          <a:prstGeom prst="rect">
            <a:avLst/>
          </a:prstGeom>
        </p:spPr>
        <p:txBody>
          <a:bodyPr wrap="square">
            <a:spAutoFit/>
          </a:bodyPr>
          <a:lstStyle/>
          <a:p>
            <a:pPr eaLnBrk="0" fontAlgn="base" hangingPunct="0">
              <a:lnSpc>
                <a:spcPct val="115000"/>
              </a:lnSpc>
              <a:spcBef>
                <a:spcPct val="0"/>
              </a:spcBef>
              <a:defRPr/>
            </a:pPr>
            <a:r>
              <a:rPr lang="nb-NO" sz="3200" dirty="0" smtClean="0">
                <a:solidFill>
                  <a:srgbClr val="000000"/>
                </a:solidFill>
                <a:latin typeface="Arial" panose="020B0604020202020204" pitchFamily="34" charset="0"/>
                <a:ea typeface="ヒラギノ角ゴ Pro W3" charset="-128"/>
              </a:rPr>
              <a:t>Dyktige bedrifter med tradisjon og kultur for å være best!</a:t>
            </a:r>
            <a:endParaRPr lang="nb-NO" sz="3200" dirty="0">
              <a:solidFill>
                <a:srgbClr val="000000"/>
              </a:solidFill>
              <a:latin typeface="Arial" panose="020B0604020202020204" pitchFamily="34" charset="0"/>
              <a:ea typeface="ヒラギノ角ゴ Pro W3" charset="-128"/>
            </a:endParaRPr>
          </a:p>
        </p:txBody>
      </p:sp>
      <p:sp>
        <p:nvSpPr>
          <p:cNvPr id="15" name="AutoShape 8"/>
          <p:cNvSpPr>
            <a:spLocks/>
          </p:cNvSpPr>
          <p:nvPr/>
        </p:nvSpPr>
        <p:spPr bwMode="auto">
          <a:xfrm>
            <a:off x="577145" y="2763682"/>
            <a:ext cx="4305299" cy="52015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w="12700" cap="flat" cmpd="sng">
            <a:noFill/>
            <a:prstDash val="solid"/>
            <a:miter lim="0"/>
            <a:headEnd/>
            <a:tailEnd/>
          </a:ln>
          <a:effectLst/>
        </p:spPr>
        <p:txBody>
          <a:bodyPr lIns="92208" tIns="46104" rIns="92208" bIns="46104"/>
          <a:lstStyle/>
          <a:p>
            <a:pPr defTabSz="407403" fontAlgn="base" hangingPunct="0">
              <a:lnSpc>
                <a:spcPct val="93000"/>
              </a:lnSpc>
              <a:spcBef>
                <a:spcPts val="1828"/>
              </a:spcBef>
              <a:spcAft>
                <a:spcPct val="0"/>
              </a:spcAft>
              <a:defRPr/>
            </a:pPr>
            <a:r>
              <a:rPr lang="nb-NO" sz="2400" b="1" dirty="0" smtClean="0">
                <a:latin typeface="Arial" panose="020B0604020202020204" pitchFamily="34" charset="0"/>
                <a:ea typeface="ヒラギノ角ゴ Pro W3" charset="-128"/>
                <a:cs typeface="Arial" pitchFamily="34" charset="0"/>
                <a:sym typeface="Arial" pitchFamily="34" charset="0"/>
              </a:rPr>
              <a:t>Kontinuerlig </a:t>
            </a:r>
            <a:br>
              <a:rPr lang="nb-NO" sz="2400" b="1" dirty="0" smtClean="0">
                <a:latin typeface="Arial" panose="020B0604020202020204" pitchFamily="34" charset="0"/>
                <a:ea typeface="ヒラギノ角ゴ Pro W3" charset="-128"/>
                <a:cs typeface="Arial" pitchFamily="34" charset="0"/>
                <a:sym typeface="Arial" pitchFamily="34" charset="0"/>
              </a:rPr>
            </a:br>
            <a:r>
              <a:rPr lang="nb-NO" sz="2400" b="1" dirty="0" smtClean="0">
                <a:latin typeface="Arial" panose="020B0604020202020204" pitchFamily="34" charset="0"/>
                <a:ea typeface="ヒラギノ角ゴ Pro W3" charset="-128"/>
                <a:cs typeface="Arial" pitchFamily="34" charset="0"/>
                <a:sym typeface="Arial" pitchFamily="34" charset="0"/>
              </a:rPr>
              <a:t>innovasjon</a:t>
            </a:r>
            <a:endParaRPr lang="nb-NO" sz="2400" dirty="0">
              <a:latin typeface="Helvetica Light" charset="0"/>
              <a:ea typeface="ヒラギノ角ゴ Pro W3" charset="-128"/>
              <a:sym typeface="Helvetica Light" charset="0"/>
            </a:endParaRPr>
          </a:p>
        </p:txBody>
      </p:sp>
      <p:pic>
        <p:nvPicPr>
          <p:cNvPr id="16" name="Plassholder for bilde 8" descr="flyplass.jpeg"/>
          <p:cNvPicPr>
            <a:picLocks noChangeAspect="1"/>
          </p:cNvPicPr>
          <p:nvPr/>
        </p:nvPicPr>
        <p:blipFill>
          <a:blip r:embed="rId6">
            <a:extLst>
              <a:ext uri="{28A0092B-C50C-407E-A947-70E740481C1C}">
                <a14:useLocalDpi xmlns:a14="http://schemas.microsoft.com/office/drawing/2010/main" val="0"/>
              </a:ext>
            </a:extLst>
          </a:blip>
          <a:srcRect l="751" r="751"/>
          <a:stretch>
            <a:fillRect/>
          </a:stretch>
        </p:blipFill>
        <p:spPr>
          <a:xfrm>
            <a:off x="6754742" y="1760562"/>
            <a:ext cx="4405070" cy="2088940"/>
          </a:xfrm>
          <a:prstGeom prst="rect">
            <a:avLst/>
          </a:prstGeom>
          <a:ln>
            <a:solidFill>
              <a:schemeClr val="accent6">
                <a:lumMod val="50000"/>
              </a:schemeClr>
            </a:solidFill>
          </a:ln>
          <a:effectLst>
            <a:outerShdw blurRad="50800" dist="38100" dir="2700000" algn="tl" rotWithShape="0">
              <a:prstClr val="black">
                <a:alpha val="40000"/>
              </a:prstClr>
            </a:outerShdw>
          </a:effectLst>
        </p:spPr>
      </p:pic>
      <p:pic>
        <p:nvPicPr>
          <p:cNvPr id="17" name="Plassholder for bilde 11" descr="brøyting_havdal.jpg"/>
          <p:cNvPicPr>
            <a:picLocks noChangeAspect="1"/>
          </p:cNvPicPr>
          <p:nvPr/>
        </p:nvPicPr>
        <p:blipFill rotWithShape="1">
          <a:blip r:embed="rId7">
            <a:extLst>
              <a:ext uri="{28A0092B-C50C-407E-A947-70E740481C1C}">
                <a14:useLocalDpi xmlns:a14="http://schemas.microsoft.com/office/drawing/2010/main" val="0"/>
              </a:ext>
            </a:extLst>
          </a:blip>
          <a:srcRect l="4075" t="43241" r="8657" b="1372"/>
          <a:stretch/>
        </p:blipFill>
        <p:spPr>
          <a:xfrm>
            <a:off x="777076" y="4437717"/>
            <a:ext cx="6096000" cy="1677976"/>
          </a:xfrm>
          <a:prstGeom prst="rect">
            <a:avLst/>
          </a:prstGeom>
          <a:ln>
            <a:solidFill>
              <a:srgbClr val="7030A0"/>
            </a:solidFill>
          </a:ln>
          <a:effectLst>
            <a:outerShdw blurRad="50800" dist="38100" dir="2700000" algn="tl" rotWithShape="0">
              <a:prstClr val="black">
                <a:alpha val="40000"/>
              </a:prstClr>
            </a:outerShdw>
          </a:effectLst>
        </p:spPr>
      </p:pic>
      <p:pic>
        <p:nvPicPr>
          <p:cNvPr id="19" name="Plassholder for bilde 10" descr="subsea autonom.jpeg"/>
          <p:cNvPicPr>
            <a:picLocks noChangeAspect="1"/>
          </p:cNvPicPr>
          <p:nvPr/>
        </p:nvPicPr>
        <p:blipFill rotWithShape="1">
          <a:blip r:embed="rId8">
            <a:extLst>
              <a:ext uri="{28A0092B-C50C-407E-A947-70E740481C1C}">
                <a14:useLocalDpi xmlns:a14="http://schemas.microsoft.com/office/drawing/2010/main" val="0"/>
              </a:ext>
            </a:extLst>
          </a:blip>
          <a:srcRect l="34695" t="2810" r="9191" b="-1"/>
          <a:stretch/>
        </p:blipFill>
        <p:spPr>
          <a:xfrm>
            <a:off x="6959137" y="3924804"/>
            <a:ext cx="3644852" cy="2304609"/>
          </a:xfrm>
          <a:prstGeom prst="rect">
            <a:avLst/>
          </a:prstGeom>
          <a:effectLst>
            <a:outerShdw blurRad="50800" dist="38100" dir="2700000" algn="tl" rotWithShape="0">
              <a:prstClr val="black">
                <a:alpha val="40000"/>
              </a:prstClr>
            </a:outerShdw>
          </a:effectLst>
        </p:spPr>
      </p:pic>
      <p:sp>
        <p:nvSpPr>
          <p:cNvPr id="20" name="AutoShape 8"/>
          <p:cNvSpPr>
            <a:spLocks/>
          </p:cNvSpPr>
          <p:nvPr/>
        </p:nvSpPr>
        <p:spPr bwMode="auto">
          <a:xfrm>
            <a:off x="3677815" y="3845599"/>
            <a:ext cx="4305299" cy="52015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w="12700" cap="flat" cmpd="sng">
            <a:noFill/>
            <a:prstDash val="solid"/>
            <a:miter lim="0"/>
            <a:headEnd/>
            <a:tailEnd/>
          </a:ln>
          <a:effectLst/>
        </p:spPr>
        <p:txBody>
          <a:bodyPr lIns="92208" tIns="46104" rIns="92208" bIns="46104"/>
          <a:lstStyle/>
          <a:p>
            <a:pPr defTabSz="407403" fontAlgn="base" hangingPunct="0">
              <a:lnSpc>
                <a:spcPct val="93000"/>
              </a:lnSpc>
              <a:spcBef>
                <a:spcPts val="1828"/>
              </a:spcBef>
              <a:spcAft>
                <a:spcPct val="0"/>
              </a:spcAft>
              <a:defRPr/>
            </a:pPr>
            <a:r>
              <a:rPr lang="nb-NO" sz="2000" dirty="0" smtClean="0">
                <a:latin typeface="Arial" panose="020B0604020202020204" pitchFamily="34" charset="0"/>
                <a:ea typeface="ヒラギノ角ゴ Pro W3" charset="-128"/>
                <a:cs typeface="Arial" pitchFamily="34" charset="0"/>
                <a:sym typeface="Arial" pitchFamily="34" charset="0"/>
              </a:rPr>
              <a:t>Autonome skip</a:t>
            </a:r>
            <a:endParaRPr lang="nb-NO" sz="2000" dirty="0">
              <a:latin typeface="Helvetica Light" charset="0"/>
              <a:ea typeface="ヒラギノ角ゴ Pro W3" charset="-128"/>
              <a:sym typeface="Helvetica Light" charset="0"/>
            </a:endParaRPr>
          </a:p>
        </p:txBody>
      </p:sp>
      <p:sp>
        <p:nvSpPr>
          <p:cNvPr id="21" name="AutoShape 8"/>
          <p:cNvSpPr>
            <a:spLocks/>
          </p:cNvSpPr>
          <p:nvPr/>
        </p:nvSpPr>
        <p:spPr bwMode="auto">
          <a:xfrm>
            <a:off x="8941222" y="1414631"/>
            <a:ext cx="4305299" cy="52015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w="12700" cap="flat" cmpd="sng">
            <a:noFill/>
            <a:prstDash val="solid"/>
            <a:miter lim="0"/>
            <a:headEnd/>
            <a:tailEnd/>
          </a:ln>
          <a:effectLst/>
        </p:spPr>
        <p:txBody>
          <a:bodyPr lIns="92208" tIns="46104" rIns="92208" bIns="46104"/>
          <a:lstStyle/>
          <a:p>
            <a:pPr defTabSz="407403" fontAlgn="base" hangingPunct="0">
              <a:lnSpc>
                <a:spcPct val="93000"/>
              </a:lnSpc>
              <a:spcBef>
                <a:spcPts val="1828"/>
              </a:spcBef>
              <a:spcAft>
                <a:spcPct val="0"/>
              </a:spcAft>
              <a:defRPr/>
            </a:pPr>
            <a:r>
              <a:rPr lang="nb-NO" sz="2000" dirty="0">
                <a:latin typeface="Arial" panose="020B0604020202020204" pitchFamily="34" charset="0"/>
                <a:ea typeface="ヒラギノ角ゴ Pro W3" charset="-128"/>
                <a:cs typeface="Arial" pitchFamily="34" charset="0"/>
                <a:sym typeface="Arial" pitchFamily="34" charset="0"/>
              </a:rPr>
              <a:t>Fjernstyrte flyplasser</a:t>
            </a:r>
            <a:endParaRPr lang="nb-NO" sz="2000" dirty="0">
              <a:latin typeface="Arial" panose="020B0604020202020204" pitchFamily="34" charset="0"/>
              <a:ea typeface="ヒラギノ角ゴ Pro W3" charset="-128"/>
              <a:cs typeface="Arial" pitchFamily="34" charset="0"/>
              <a:sym typeface="Helvetica Light" charset="0"/>
            </a:endParaRPr>
          </a:p>
        </p:txBody>
      </p:sp>
      <p:sp>
        <p:nvSpPr>
          <p:cNvPr id="22" name="AutoShape 8"/>
          <p:cNvSpPr>
            <a:spLocks/>
          </p:cNvSpPr>
          <p:nvPr/>
        </p:nvSpPr>
        <p:spPr bwMode="auto">
          <a:xfrm>
            <a:off x="3649262" y="6132594"/>
            <a:ext cx="4305299" cy="52015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w="12700" cap="flat" cmpd="sng">
            <a:noFill/>
            <a:prstDash val="solid"/>
            <a:miter lim="0"/>
            <a:headEnd/>
            <a:tailEnd/>
          </a:ln>
          <a:effectLst/>
        </p:spPr>
        <p:txBody>
          <a:bodyPr lIns="92208" tIns="46104" rIns="92208" bIns="46104"/>
          <a:lstStyle/>
          <a:p>
            <a:pPr defTabSz="407403" fontAlgn="base" hangingPunct="0">
              <a:lnSpc>
                <a:spcPct val="93000"/>
              </a:lnSpc>
              <a:spcBef>
                <a:spcPts val="1828"/>
              </a:spcBef>
              <a:spcAft>
                <a:spcPct val="0"/>
              </a:spcAft>
              <a:defRPr/>
            </a:pPr>
            <a:r>
              <a:rPr lang="nb-NO" sz="2000" dirty="0" smtClean="0">
                <a:latin typeface="Arial" panose="020B0604020202020204" pitchFamily="34" charset="0"/>
                <a:ea typeface="ヒラギノ角ゴ Pro W3" charset="-128"/>
                <a:cs typeface="Arial" pitchFamily="34" charset="0"/>
                <a:sym typeface="Arial" pitchFamily="34" charset="0"/>
              </a:rPr>
              <a:t>Autonom brøyting</a:t>
            </a:r>
            <a:endParaRPr lang="nb-NO" sz="2000" dirty="0">
              <a:latin typeface="Helvetica Light" charset="0"/>
              <a:ea typeface="ヒラギノ角ゴ Pro W3" charset="-128"/>
              <a:sym typeface="Helvetica Light" charset="0"/>
            </a:endParaRPr>
          </a:p>
        </p:txBody>
      </p:sp>
      <p:sp>
        <p:nvSpPr>
          <p:cNvPr id="23" name="AutoShape 8"/>
          <p:cNvSpPr>
            <a:spLocks/>
          </p:cNvSpPr>
          <p:nvPr/>
        </p:nvSpPr>
        <p:spPr bwMode="auto">
          <a:xfrm>
            <a:off x="7295576" y="6240908"/>
            <a:ext cx="4305299" cy="52015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w="12700" cap="flat" cmpd="sng">
            <a:noFill/>
            <a:prstDash val="solid"/>
            <a:miter lim="0"/>
            <a:headEnd/>
            <a:tailEnd/>
          </a:ln>
          <a:effectLst/>
        </p:spPr>
        <p:txBody>
          <a:bodyPr lIns="92208" tIns="46104" rIns="92208" bIns="46104"/>
          <a:lstStyle/>
          <a:p>
            <a:pPr defTabSz="407403" fontAlgn="base" hangingPunct="0">
              <a:lnSpc>
                <a:spcPct val="93000"/>
              </a:lnSpc>
              <a:spcBef>
                <a:spcPts val="1828"/>
              </a:spcBef>
              <a:spcAft>
                <a:spcPct val="0"/>
              </a:spcAft>
              <a:defRPr/>
            </a:pPr>
            <a:r>
              <a:rPr lang="nb-NO" sz="2000" dirty="0" smtClean="0">
                <a:latin typeface="Arial" panose="020B0604020202020204" pitchFamily="34" charset="0"/>
                <a:ea typeface="ヒラギノ角ゴ Pro W3" charset="-128"/>
                <a:cs typeface="Arial" pitchFamily="34" charset="0"/>
                <a:sym typeface="Arial" pitchFamily="34" charset="0"/>
              </a:rPr>
              <a:t>Autonome ubåter</a:t>
            </a:r>
            <a:endParaRPr lang="nb-NO" sz="2000" dirty="0">
              <a:latin typeface="Helvetica Light" charset="0"/>
              <a:ea typeface="ヒラギノ角ゴ Pro W3" charset="-128"/>
              <a:sym typeface="Helvetica Light" charset="0"/>
            </a:endParaRPr>
          </a:p>
        </p:txBody>
      </p:sp>
    </p:spTree>
    <p:extLst>
      <p:ext uri="{BB962C8B-B14F-4D97-AF65-F5344CB8AC3E}">
        <p14:creationId xmlns:p14="http://schemas.microsoft.com/office/powerpoint/2010/main" val="263909398"/>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0" name="AutoShape 8"/>
          <p:cNvSpPr>
            <a:spLocks/>
          </p:cNvSpPr>
          <p:nvPr/>
        </p:nvSpPr>
        <p:spPr bwMode="auto">
          <a:xfrm>
            <a:off x="523876" y="21227"/>
            <a:ext cx="7884942" cy="52015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w="12700" cap="flat" cmpd="sng">
            <a:noFill/>
            <a:prstDash val="solid"/>
            <a:miter lim="0"/>
            <a:headEnd/>
            <a:tailEnd/>
          </a:ln>
          <a:effectLst/>
        </p:spPr>
        <p:txBody>
          <a:bodyPr lIns="92208" tIns="46104" rIns="92208" bIns="46104"/>
          <a:lstStyle/>
          <a:p>
            <a:pPr defTabSz="407403" fontAlgn="base" hangingPunct="0">
              <a:lnSpc>
                <a:spcPct val="93000"/>
              </a:lnSpc>
              <a:spcBef>
                <a:spcPts val="1828"/>
              </a:spcBef>
              <a:spcAft>
                <a:spcPct val="0"/>
              </a:spcAft>
              <a:defRPr/>
            </a:pPr>
            <a:r>
              <a:rPr lang="nb-NO" sz="2953" b="1" dirty="0" smtClean="0">
                <a:solidFill>
                  <a:srgbClr val="FFFFFF"/>
                </a:solidFill>
                <a:latin typeface="Arial" panose="020B0604020202020204" pitchFamily="34" charset="0"/>
                <a:ea typeface="ヒラギノ角ゴ Pro W3" charset="-128"/>
                <a:cs typeface="Arial" pitchFamily="34" charset="0"/>
                <a:sym typeface="Arial" pitchFamily="34" charset="0"/>
              </a:rPr>
              <a:t>Unikt samarbeid på </a:t>
            </a:r>
            <a:r>
              <a:rPr lang="nb-NO" sz="2953" b="1" dirty="0">
                <a:solidFill>
                  <a:srgbClr val="FFFFFF"/>
                </a:solidFill>
                <a:latin typeface="Arial" panose="020B0604020202020204" pitchFamily="34" charset="0"/>
                <a:ea typeface="ヒラギノ角ゴ Pro W3" charset="-128"/>
                <a:cs typeface="Arial" pitchFamily="34" charset="0"/>
                <a:sym typeface="Arial" pitchFamily="34" charset="0"/>
              </a:rPr>
              <a:t>Kongsberg</a:t>
            </a:r>
            <a:endParaRPr lang="nb-NO" sz="3094" dirty="0">
              <a:solidFill>
                <a:srgbClr val="000000"/>
              </a:solidFill>
              <a:latin typeface="Helvetica Light" charset="0"/>
              <a:ea typeface="ヒラギノ角ゴ Pro W3" charset="-128"/>
              <a:sym typeface="Helvetica Light" charset="0"/>
            </a:endParaRPr>
          </a:p>
        </p:txBody>
      </p:sp>
      <p:pic>
        <p:nvPicPr>
          <p:cNvPr id="3" name="Bilde 2"/>
          <p:cNvPicPr>
            <a:picLocks noChangeAspect="1"/>
          </p:cNvPicPr>
          <p:nvPr/>
        </p:nvPicPr>
        <p:blipFill>
          <a:blip r:embed="rId4"/>
          <a:stretch>
            <a:fillRect/>
          </a:stretch>
        </p:blipFill>
        <p:spPr>
          <a:xfrm>
            <a:off x="6344709" y="3126731"/>
            <a:ext cx="4488423" cy="1089296"/>
          </a:xfrm>
          <a:prstGeom prst="rect">
            <a:avLst/>
          </a:prstGeom>
        </p:spPr>
      </p:pic>
      <p:sp>
        <p:nvSpPr>
          <p:cNvPr id="14" name="AutoShape 8"/>
          <p:cNvSpPr>
            <a:spLocks/>
          </p:cNvSpPr>
          <p:nvPr/>
        </p:nvSpPr>
        <p:spPr bwMode="auto">
          <a:xfrm>
            <a:off x="6436271" y="2457268"/>
            <a:ext cx="4305299" cy="52015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w="12700" cap="flat" cmpd="sng">
            <a:noFill/>
            <a:prstDash val="solid"/>
            <a:miter lim="0"/>
            <a:headEnd/>
            <a:tailEnd/>
          </a:ln>
          <a:effectLst/>
        </p:spPr>
        <p:txBody>
          <a:bodyPr lIns="92208" tIns="46104" rIns="92208" bIns="46104"/>
          <a:lstStyle/>
          <a:p>
            <a:pPr algn="ctr" defTabSz="407403" fontAlgn="base" hangingPunct="0">
              <a:lnSpc>
                <a:spcPct val="93000"/>
              </a:lnSpc>
              <a:spcBef>
                <a:spcPts val="1828"/>
              </a:spcBef>
              <a:spcAft>
                <a:spcPct val="0"/>
              </a:spcAft>
              <a:defRPr/>
            </a:pPr>
            <a:r>
              <a:rPr lang="nb-NO" sz="2400" b="1" dirty="0" smtClean="0">
                <a:latin typeface="Arial" panose="020B0604020202020204" pitchFamily="34" charset="0"/>
                <a:ea typeface="ヒラギノ角ゴ Pro W3" charset="-128"/>
                <a:cs typeface="Arial" pitchFamily="34" charset="0"/>
                <a:sym typeface="Arial" pitchFamily="34" charset="0"/>
              </a:rPr>
              <a:t>Ny næringsstrategi</a:t>
            </a:r>
            <a:endParaRPr lang="nb-NO" sz="2400" dirty="0">
              <a:latin typeface="Helvetica Light" charset="0"/>
              <a:ea typeface="ヒラギノ角ゴ Pro W3" charset="-128"/>
              <a:sym typeface="Helvetica Light" charset="0"/>
            </a:endParaRPr>
          </a:p>
        </p:txBody>
      </p:sp>
      <p:sp>
        <p:nvSpPr>
          <p:cNvPr id="4" name="Rektangel 3"/>
          <p:cNvSpPr/>
          <p:nvPr/>
        </p:nvSpPr>
        <p:spPr>
          <a:xfrm>
            <a:off x="5656867" y="4471162"/>
            <a:ext cx="5864106" cy="954107"/>
          </a:xfrm>
          <a:prstGeom prst="rect">
            <a:avLst/>
          </a:prstGeom>
        </p:spPr>
        <p:txBody>
          <a:bodyPr wrap="none">
            <a:spAutoFit/>
          </a:bodyPr>
          <a:lstStyle/>
          <a:p>
            <a:pPr algn="ctr"/>
            <a:r>
              <a:rPr lang="nb-NO" sz="2800" dirty="0" smtClean="0">
                <a:solidFill>
                  <a:srgbClr val="000000"/>
                </a:solidFill>
                <a:latin typeface="Arial" panose="020B0604020202020204" pitchFamily="34" charset="0"/>
                <a:ea typeface="ヒラギノ角ゴ Pro W3" charset="-128"/>
              </a:rPr>
              <a:t>Politikerne utarbeider strategien</a:t>
            </a:r>
            <a:br>
              <a:rPr lang="nb-NO" sz="2800" dirty="0" smtClean="0">
                <a:solidFill>
                  <a:srgbClr val="000000"/>
                </a:solidFill>
                <a:latin typeface="Arial" panose="020B0604020202020204" pitchFamily="34" charset="0"/>
                <a:ea typeface="ヒラギノ角ゴ Pro W3" charset="-128"/>
              </a:rPr>
            </a:br>
            <a:r>
              <a:rPr lang="nb-NO" sz="2800" dirty="0" smtClean="0">
                <a:solidFill>
                  <a:srgbClr val="000000"/>
                </a:solidFill>
                <a:latin typeface="Arial" panose="020B0604020202020204" pitchFamily="34" charset="0"/>
                <a:ea typeface="ヒラギノ角ゴ Pro W3" charset="-128"/>
              </a:rPr>
              <a:t>sammen med industri og næringsliv</a:t>
            </a:r>
            <a:endParaRPr lang="nb-NO" sz="2800" dirty="0"/>
          </a:p>
        </p:txBody>
      </p:sp>
      <p:sp>
        <p:nvSpPr>
          <p:cNvPr id="12" name="Rektangel 11"/>
          <p:cNvSpPr/>
          <p:nvPr/>
        </p:nvSpPr>
        <p:spPr>
          <a:xfrm>
            <a:off x="984773" y="1387442"/>
            <a:ext cx="7256585" cy="2410660"/>
          </a:xfrm>
          <a:prstGeom prst="rect">
            <a:avLst/>
          </a:prstGeom>
        </p:spPr>
        <p:txBody>
          <a:bodyPr wrap="square">
            <a:spAutoFit/>
          </a:bodyPr>
          <a:lstStyle/>
          <a:p>
            <a:pPr eaLnBrk="0" fontAlgn="base" hangingPunct="0">
              <a:lnSpc>
                <a:spcPct val="115000"/>
              </a:lnSpc>
              <a:spcBef>
                <a:spcPct val="0"/>
              </a:spcBef>
              <a:defRPr/>
            </a:pPr>
            <a:r>
              <a:rPr lang="nb-NO" sz="2400" dirty="0" smtClean="0">
                <a:solidFill>
                  <a:srgbClr val="000000"/>
                </a:solidFill>
                <a:latin typeface="Arial" panose="020B0604020202020204" pitchFamily="34" charset="0"/>
                <a:ea typeface="ヒラギノ角ゴ Pro W3" charset="-128"/>
              </a:rPr>
              <a:t>Et tett og åpent samarbeid mellom:</a:t>
            </a:r>
            <a:r>
              <a:rPr lang="nb-NO" sz="500" dirty="0" smtClean="0">
                <a:solidFill>
                  <a:srgbClr val="000000"/>
                </a:solidFill>
                <a:latin typeface="Arial" panose="020B0604020202020204" pitchFamily="34" charset="0"/>
                <a:ea typeface="ヒラギノ角ゴ Pro W3" charset="-128"/>
              </a:rPr>
              <a:t/>
            </a:r>
            <a:br>
              <a:rPr lang="nb-NO" sz="500" dirty="0" smtClean="0">
                <a:solidFill>
                  <a:srgbClr val="000000"/>
                </a:solidFill>
                <a:latin typeface="Arial" panose="020B0604020202020204" pitchFamily="34" charset="0"/>
                <a:ea typeface="ヒラギノ角ゴ Pro W3" charset="-128"/>
              </a:rPr>
            </a:br>
            <a:endParaRPr lang="nb-NO" sz="500" dirty="0" smtClean="0">
              <a:solidFill>
                <a:srgbClr val="000000"/>
              </a:solidFill>
              <a:latin typeface="Arial" panose="020B0604020202020204" pitchFamily="34" charset="0"/>
              <a:ea typeface="ヒラギノ角ゴ Pro W3" charset="-128"/>
            </a:endParaRPr>
          </a:p>
          <a:p>
            <a:pPr marL="342900" indent="-342900" eaLnBrk="0" fontAlgn="base" hangingPunct="0">
              <a:lnSpc>
                <a:spcPct val="115000"/>
              </a:lnSpc>
              <a:spcBef>
                <a:spcPct val="0"/>
              </a:spcBef>
              <a:buFont typeface="Arial" panose="020B0604020202020204" pitchFamily="34" charset="0"/>
              <a:buChar char="•"/>
              <a:defRPr/>
            </a:pPr>
            <a:r>
              <a:rPr lang="nb-NO" sz="2400" dirty="0" smtClean="0">
                <a:solidFill>
                  <a:srgbClr val="000000"/>
                </a:solidFill>
                <a:latin typeface="Arial" panose="020B0604020202020204" pitchFamily="34" charset="0"/>
                <a:ea typeface="ヒラギノ角ゴ Pro W3" charset="-128"/>
              </a:rPr>
              <a:t>Industrien, og næringslivet forøvrig</a:t>
            </a:r>
          </a:p>
          <a:p>
            <a:pPr marL="342900" indent="-342900" eaLnBrk="0" fontAlgn="base" hangingPunct="0">
              <a:lnSpc>
                <a:spcPct val="115000"/>
              </a:lnSpc>
              <a:spcBef>
                <a:spcPct val="0"/>
              </a:spcBef>
              <a:buFont typeface="Arial" panose="020B0604020202020204" pitchFamily="34" charset="0"/>
              <a:buChar char="•"/>
              <a:defRPr/>
            </a:pPr>
            <a:r>
              <a:rPr lang="nb-NO" sz="2400" dirty="0" smtClean="0">
                <a:solidFill>
                  <a:srgbClr val="000000"/>
                </a:solidFill>
                <a:latin typeface="Arial" panose="020B0604020202020204" pitchFamily="34" charset="0"/>
                <a:ea typeface="ヒラギノ角ゴ Pro W3" charset="-128"/>
              </a:rPr>
              <a:t>Utdanningsinstitusjoner</a:t>
            </a:r>
            <a:endParaRPr lang="nb-NO" sz="2400" dirty="0">
              <a:solidFill>
                <a:srgbClr val="000000"/>
              </a:solidFill>
              <a:latin typeface="Arial" panose="020B0604020202020204" pitchFamily="34" charset="0"/>
              <a:ea typeface="ヒラギノ角ゴ Pro W3" charset="-128"/>
            </a:endParaRPr>
          </a:p>
          <a:p>
            <a:pPr marL="342900" indent="-342900" eaLnBrk="0" fontAlgn="base" hangingPunct="0">
              <a:lnSpc>
                <a:spcPct val="115000"/>
              </a:lnSpc>
              <a:spcBef>
                <a:spcPct val="0"/>
              </a:spcBef>
              <a:buFont typeface="Arial" panose="020B0604020202020204" pitchFamily="34" charset="0"/>
              <a:buChar char="•"/>
              <a:defRPr/>
            </a:pPr>
            <a:r>
              <a:rPr lang="nb-NO" sz="2400" dirty="0" smtClean="0">
                <a:solidFill>
                  <a:srgbClr val="000000"/>
                </a:solidFill>
                <a:latin typeface="Arial" panose="020B0604020202020204" pitchFamily="34" charset="0"/>
                <a:ea typeface="ヒラギノ角ゴ Pro W3" charset="-128"/>
              </a:rPr>
              <a:t>Kommunen</a:t>
            </a:r>
            <a:r>
              <a:rPr lang="nb-NO" sz="300" dirty="0" smtClean="0">
                <a:solidFill>
                  <a:srgbClr val="000000"/>
                </a:solidFill>
                <a:latin typeface="Arial" panose="020B0604020202020204" pitchFamily="34" charset="0"/>
                <a:ea typeface="ヒラギノ角ゴ Pro W3" charset="-128"/>
              </a:rPr>
              <a:t/>
            </a:r>
            <a:br>
              <a:rPr lang="nb-NO" sz="300" dirty="0" smtClean="0">
                <a:solidFill>
                  <a:srgbClr val="000000"/>
                </a:solidFill>
                <a:latin typeface="Arial" panose="020B0604020202020204" pitchFamily="34" charset="0"/>
                <a:ea typeface="ヒラギノ角ゴ Pro W3" charset="-128"/>
              </a:rPr>
            </a:br>
            <a:endParaRPr lang="nb-NO" sz="300" dirty="0">
              <a:solidFill>
                <a:srgbClr val="000000"/>
              </a:solidFill>
              <a:latin typeface="Arial" panose="020B0604020202020204" pitchFamily="34" charset="0"/>
              <a:ea typeface="ヒラギノ角ゴ Pro W3" charset="-128"/>
            </a:endParaRPr>
          </a:p>
          <a:p>
            <a:pPr eaLnBrk="0" fontAlgn="base" hangingPunct="0">
              <a:lnSpc>
                <a:spcPct val="115000"/>
              </a:lnSpc>
              <a:spcBef>
                <a:spcPct val="0"/>
              </a:spcBef>
              <a:defRPr/>
            </a:pPr>
            <a:r>
              <a:rPr lang="nb-NO" sz="2400" dirty="0" smtClean="0">
                <a:solidFill>
                  <a:srgbClr val="000000"/>
                </a:solidFill>
                <a:latin typeface="Arial" panose="020B0604020202020204" pitchFamily="34" charset="0"/>
                <a:ea typeface="ヒラギノ角ゴ Pro W3" charset="-128"/>
              </a:rPr>
              <a:t>Det gir resultater!</a:t>
            </a:r>
            <a:endParaRPr lang="nb-NO" sz="2400" dirty="0">
              <a:solidFill>
                <a:srgbClr val="000000"/>
              </a:solidFill>
              <a:latin typeface="Arial" panose="020B0604020202020204" pitchFamily="34" charset="0"/>
              <a:ea typeface="ヒラギノ角ゴ Pro W3" charset="-128"/>
            </a:endParaRPr>
          </a:p>
        </p:txBody>
      </p:sp>
      <p:pic>
        <p:nvPicPr>
          <p:cNvPr id="9" name="Picture 3" descr="image3.png"/>
          <p:cNvPicPr>
            <a:picLocks noChangeAspect="1"/>
          </p:cNvPicPr>
          <p:nvPr/>
        </p:nvPicPr>
        <p:blipFill>
          <a:blip r:embed="rId5"/>
          <a:srcRect/>
          <a:stretch>
            <a:fillRect/>
          </a:stretch>
        </p:blipFill>
        <p:spPr bwMode="auto">
          <a:xfrm>
            <a:off x="163572" y="6061746"/>
            <a:ext cx="1519163" cy="442844"/>
          </a:xfrm>
          <a:prstGeom prst="rect">
            <a:avLst/>
          </a:prstGeom>
          <a:noFill/>
          <a:ln w="12700" cap="flat" cmpd="sng">
            <a:noFill/>
            <a:prstDash val="solid"/>
            <a:miter lim="0"/>
            <a:headEnd type="none" w="med" len="med"/>
            <a:tailEnd type="none" w="med" len="med"/>
          </a:ln>
          <a:effectLst/>
        </p:spPr>
      </p:pic>
    </p:spTree>
    <p:extLst>
      <p:ext uri="{BB962C8B-B14F-4D97-AF65-F5344CB8AC3E}">
        <p14:creationId xmlns:p14="http://schemas.microsoft.com/office/powerpoint/2010/main" val="1901596817"/>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22" name="Bilde 21"/>
          <p:cNvPicPr>
            <a:picLocks noChangeAspect="1"/>
          </p:cNvPicPr>
          <p:nvPr/>
        </p:nvPicPr>
        <p:blipFill>
          <a:blip r:embed="rId4"/>
          <a:stretch>
            <a:fillRect/>
          </a:stretch>
        </p:blipFill>
        <p:spPr>
          <a:xfrm>
            <a:off x="3983213" y="3301296"/>
            <a:ext cx="5620769" cy="2297994"/>
          </a:xfrm>
          <a:prstGeom prst="rect">
            <a:avLst/>
          </a:prstGeom>
        </p:spPr>
      </p:pic>
      <p:sp>
        <p:nvSpPr>
          <p:cNvPr id="10" name="AutoShape 8"/>
          <p:cNvSpPr>
            <a:spLocks/>
          </p:cNvSpPr>
          <p:nvPr/>
        </p:nvSpPr>
        <p:spPr bwMode="auto">
          <a:xfrm>
            <a:off x="523875" y="21227"/>
            <a:ext cx="11403553" cy="52015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w="12700" cap="flat" cmpd="sng">
            <a:noFill/>
            <a:prstDash val="solid"/>
            <a:miter lim="0"/>
            <a:headEnd/>
            <a:tailEnd/>
          </a:ln>
          <a:effectLst/>
        </p:spPr>
        <p:txBody>
          <a:bodyPr lIns="92208" tIns="46104" rIns="92208" bIns="46104"/>
          <a:lstStyle/>
          <a:p>
            <a:pPr defTabSz="407403" fontAlgn="base" hangingPunct="0">
              <a:lnSpc>
                <a:spcPct val="93000"/>
              </a:lnSpc>
              <a:spcBef>
                <a:spcPts val="1828"/>
              </a:spcBef>
              <a:spcAft>
                <a:spcPct val="0"/>
              </a:spcAft>
              <a:defRPr/>
            </a:pPr>
            <a:r>
              <a:rPr lang="nb-NO" sz="2953" b="1" dirty="0" smtClean="0">
                <a:solidFill>
                  <a:srgbClr val="FFFFFF"/>
                </a:solidFill>
                <a:latin typeface="Arial" panose="020B0604020202020204" pitchFamily="34" charset="0"/>
                <a:ea typeface="ヒラギノ角ゴ Pro W3" charset="-128"/>
                <a:cs typeface="Arial" pitchFamily="34" charset="0"/>
                <a:sym typeface="Arial" pitchFamily="34" charset="0"/>
              </a:rPr>
              <a:t>Et bredt og variert næringsliv i hele kommunen</a:t>
            </a:r>
            <a:endParaRPr lang="nb-NO" sz="3094" dirty="0">
              <a:solidFill>
                <a:srgbClr val="000000"/>
              </a:solidFill>
              <a:latin typeface="Helvetica Light" charset="0"/>
              <a:ea typeface="ヒラギノ角ゴ Pro W3" charset="-128"/>
              <a:sym typeface="Helvetica Light" charset="0"/>
            </a:endParaRPr>
          </a:p>
        </p:txBody>
      </p:sp>
      <p:pic>
        <p:nvPicPr>
          <p:cNvPr id="8" name="Picture 3" descr="image3.png"/>
          <p:cNvPicPr>
            <a:picLocks noChangeAspect="1"/>
          </p:cNvPicPr>
          <p:nvPr/>
        </p:nvPicPr>
        <p:blipFill>
          <a:blip r:embed="rId5"/>
          <a:srcRect/>
          <a:stretch>
            <a:fillRect/>
          </a:stretch>
        </p:blipFill>
        <p:spPr bwMode="auto">
          <a:xfrm>
            <a:off x="163572" y="6061746"/>
            <a:ext cx="1519163" cy="442844"/>
          </a:xfrm>
          <a:prstGeom prst="rect">
            <a:avLst/>
          </a:prstGeom>
          <a:noFill/>
          <a:ln w="12700" cap="flat" cmpd="sng">
            <a:noFill/>
            <a:prstDash val="solid"/>
            <a:miter lim="0"/>
            <a:headEnd type="none" w="med" len="med"/>
            <a:tailEnd type="none" w="med" len="med"/>
          </a:ln>
          <a:effectLst/>
        </p:spPr>
      </p:pic>
      <p:pic>
        <p:nvPicPr>
          <p:cNvPr id="17" name="Bilde 16"/>
          <p:cNvPicPr>
            <a:picLocks noChangeAspect="1"/>
          </p:cNvPicPr>
          <p:nvPr/>
        </p:nvPicPr>
        <p:blipFill>
          <a:blip r:embed="rId6"/>
          <a:stretch>
            <a:fillRect/>
          </a:stretch>
        </p:blipFill>
        <p:spPr>
          <a:xfrm>
            <a:off x="7951434" y="853548"/>
            <a:ext cx="3247144" cy="2568003"/>
          </a:xfrm>
          <a:prstGeom prst="rect">
            <a:avLst/>
          </a:prstGeom>
        </p:spPr>
      </p:pic>
      <p:pic>
        <p:nvPicPr>
          <p:cNvPr id="18" name="Bilde 1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86470" y="767469"/>
            <a:ext cx="3556739" cy="1862842"/>
          </a:xfrm>
          <a:prstGeom prst="rect">
            <a:avLst/>
          </a:prstGeom>
        </p:spPr>
      </p:pic>
      <p:pic>
        <p:nvPicPr>
          <p:cNvPr id="19" name="Bilde 18"/>
          <p:cNvPicPr>
            <a:picLocks noChangeAspect="1"/>
          </p:cNvPicPr>
          <p:nvPr/>
        </p:nvPicPr>
        <p:blipFill>
          <a:blip r:embed="rId8"/>
          <a:stretch>
            <a:fillRect/>
          </a:stretch>
        </p:blipFill>
        <p:spPr>
          <a:xfrm>
            <a:off x="368300" y="2690460"/>
            <a:ext cx="3466981" cy="2186340"/>
          </a:xfrm>
          <a:prstGeom prst="rect">
            <a:avLst/>
          </a:prstGeom>
        </p:spPr>
      </p:pic>
      <p:pic>
        <p:nvPicPr>
          <p:cNvPr id="20" name="Bilde 1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535289" y="4734446"/>
            <a:ext cx="3025422" cy="1694236"/>
          </a:xfrm>
          <a:prstGeom prst="rect">
            <a:avLst/>
          </a:prstGeom>
        </p:spPr>
      </p:pic>
      <p:pic>
        <p:nvPicPr>
          <p:cNvPr id="23" name="Bilde 22"/>
          <p:cNvPicPr>
            <a:picLocks noChangeAspect="1"/>
          </p:cNvPicPr>
          <p:nvPr/>
        </p:nvPicPr>
        <p:blipFill>
          <a:blip r:embed="rId10"/>
          <a:stretch>
            <a:fillRect/>
          </a:stretch>
        </p:blipFill>
        <p:spPr>
          <a:xfrm>
            <a:off x="8048978" y="4151790"/>
            <a:ext cx="4018844" cy="2422929"/>
          </a:xfrm>
          <a:prstGeom prst="rect">
            <a:avLst/>
          </a:prstGeom>
        </p:spPr>
      </p:pic>
      <p:pic>
        <p:nvPicPr>
          <p:cNvPr id="21" name="Bilde 20"/>
          <p:cNvPicPr>
            <a:picLocks noChangeAspect="1"/>
          </p:cNvPicPr>
          <p:nvPr/>
        </p:nvPicPr>
        <p:blipFill>
          <a:blip r:embed="rId11"/>
          <a:stretch>
            <a:fillRect/>
          </a:stretch>
        </p:blipFill>
        <p:spPr>
          <a:xfrm>
            <a:off x="4728985" y="1033463"/>
            <a:ext cx="2914650" cy="2352675"/>
          </a:xfrm>
          <a:prstGeom prst="rect">
            <a:avLst/>
          </a:prstGeom>
        </p:spPr>
      </p:pic>
    </p:spTree>
    <p:extLst>
      <p:ext uri="{BB962C8B-B14F-4D97-AF65-F5344CB8AC3E}">
        <p14:creationId xmlns:p14="http://schemas.microsoft.com/office/powerpoint/2010/main" val="1169241327"/>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 name="Pil ned 4"/>
          <p:cNvSpPr/>
          <p:nvPr/>
        </p:nvSpPr>
        <p:spPr bwMode="auto">
          <a:xfrm rot="17966159">
            <a:off x="8472866" y="4133586"/>
            <a:ext cx="832513" cy="1565429"/>
          </a:xfrm>
          <a:prstGeom prst="downArrow">
            <a:avLst/>
          </a:prstGeom>
          <a:solidFill>
            <a:srgbClr val="095CC4"/>
          </a:solidFill>
          <a:ln w="12700" cap="flat" cmpd="sng" algn="ctr">
            <a:noFill/>
            <a:prstDash val="solid"/>
            <a:miter lim="0"/>
            <a:headEnd type="none" w="med" len="med"/>
            <a:tailEnd type="none" w="med" len="med"/>
          </a:ln>
          <a:effectLst/>
        </p:spPr>
        <p:txBody>
          <a:bodyPr vert="horz" wrap="square" lIns="50800" tIns="50800" rIns="50800" bIns="50800" numCol="1" rtlCol="0" anchor="ctr" anchorCtr="0" compatLnSpc="1">
            <a:prstTxWarp prst="textNoShape">
              <a:avLst/>
            </a:prstTxWarp>
          </a:bodyPr>
          <a:lstStyle/>
          <a:p>
            <a:pPr marL="342900" marR="0" indent="0" algn="ctr" defTabSz="584200" rtl="0" eaLnBrk="1" fontAlgn="base" latinLnBrk="0" hangingPunct="0">
              <a:lnSpc>
                <a:spcPct val="100000"/>
              </a:lnSpc>
              <a:spcBef>
                <a:spcPct val="0"/>
              </a:spcBef>
              <a:spcAft>
                <a:spcPct val="0"/>
              </a:spcAft>
              <a:buClrTx/>
              <a:buSzTx/>
              <a:buFontTx/>
              <a:buNone/>
              <a:tabLst/>
            </a:pPr>
            <a:endParaRPr kumimoji="0" lang="nb-NO" sz="3600" b="0" i="0" u="none" strike="noStrike" cap="none" normalizeH="0" baseline="0" smtClean="0">
              <a:ln>
                <a:noFill/>
              </a:ln>
              <a:solidFill>
                <a:srgbClr val="000000"/>
              </a:solidFill>
              <a:effectLst/>
              <a:latin typeface="Helvetica Light" charset="0"/>
              <a:ea typeface="Helvetica Light" charset="0"/>
              <a:cs typeface="Helvetica Light" charset="0"/>
              <a:sym typeface="Helvetica Light" charset="0"/>
            </a:endParaRPr>
          </a:p>
        </p:txBody>
      </p:sp>
      <p:sp>
        <p:nvSpPr>
          <p:cNvPr id="10" name="AutoShape 8"/>
          <p:cNvSpPr>
            <a:spLocks/>
          </p:cNvSpPr>
          <p:nvPr/>
        </p:nvSpPr>
        <p:spPr bwMode="auto">
          <a:xfrm>
            <a:off x="523875" y="21227"/>
            <a:ext cx="11403553" cy="52015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w="12700" cap="flat" cmpd="sng">
            <a:noFill/>
            <a:prstDash val="solid"/>
            <a:miter lim="0"/>
            <a:headEnd/>
            <a:tailEnd/>
          </a:ln>
          <a:effectLst/>
        </p:spPr>
        <p:txBody>
          <a:bodyPr lIns="92208" tIns="46104" rIns="92208" bIns="46104"/>
          <a:lstStyle/>
          <a:p>
            <a:pPr defTabSz="407403" fontAlgn="base" hangingPunct="0">
              <a:lnSpc>
                <a:spcPct val="93000"/>
              </a:lnSpc>
              <a:spcBef>
                <a:spcPts val="1828"/>
              </a:spcBef>
              <a:spcAft>
                <a:spcPct val="0"/>
              </a:spcAft>
              <a:defRPr/>
            </a:pPr>
            <a:r>
              <a:rPr lang="nb-NO" sz="2953" b="1" dirty="0" smtClean="0">
                <a:solidFill>
                  <a:srgbClr val="FFFFFF"/>
                </a:solidFill>
                <a:latin typeface="Arial" panose="020B0604020202020204" pitchFamily="34" charset="0"/>
                <a:ea typeface="ヒラギノ角ゴ Pro W3" charset="-128"/>
                <a:cs typeface="Arial" pitchFamily="34" charset="0"/>
                <a:sym typeface="Arial" pitchFamily="34" charset="0"/>
              </a:rPr>
              <a:t>En offensiv kommunen kan gjøre en forskjell for næringslivet</a:t>
            </a:r>
            <a:endParaRPr lang="nb-NO" sz="3094" dirty="0">
              <a:solidFill>
                <a:srgbClr val="000000"/>
              </a:solidFill>
              <a:latin typeface="Helvetica Light" charset="0"/>
              <a:ea typeface="ヒラギノ角ゴ Pro W3" charset="-128"/>
              <a:sym typeface="Helvetica Light" charset="0"/>
            </a:endParaRPr>
          </a:p>
        </p:txBody>
      </p:sp>
      <p:sp>
        <p:nvSpPr>
          <p:cNvPr id="7" name="Rektangel 6"/>
          <p:cNvSpPr/>
          <p:nvPr/>
        </p:nvSpPr>
        <p:spPr>
          <a:xfrm>
            <a:off x="231738" y="795772"/>
            <a:ext cx="7256585" cy="480901"/>
          </a:xfrm>
          <a:prstGeom prst="rect">
            <a:avLst/>
          </a:prstGeom>
        </p:spPr>
        <p:txBody>
          <a:bodyPr wrap="square">
            <a:spAutoFit/>
          </a:bodyPr>
          <a:lstStyle/>
          <a:p>
            <a:pPr eaLnBrk="0" fontAlgn="base" hangingPunct="0">
              <a:lnSpc>
                <a:spcPct val="115000"/>
              </a:lnSpc>
              <a:spcBef>
                <a:spcPct val="0"/>
              </a:spcBef>
              <a:defRPr/>
            </a:pPr>
            <a:r>
              <a:rPr lang="nb-NO" sz="2400" dirty="0" smtClean="0">
                <a:solidFill>
                  <a:srgbClr val="000000"/>
                </a:solidFill>
                <a:latin typeface="Arial" panose="020B0604020202020204" pitchFamily="34" charset="0"/>
                <a:ea typeface="ヒラギノ角ゴ Pro W3" charset="-128"/>
              </a:rPr>
              <a:t>Eksempler: </a:t>
            </a:r>
            <a:endParaRPr lang="nb-NO" sz="2400" dirty="0">
              <a:solidFill>
                <a:srgbClr val="000000"/>
              </a:solidFill>
              <a:latin typeface="Arial" panose="020B0604020202020204" pitchFamily="34" charset="0"/>
              <a:ea typeface="ヒラギノ角ゴ Pro W3" charset="-128"/>
            </a:endParaRPr>
          </a:p>
        </p:txBody>
      </p:sp>
      <p:pic>
        <p:nvPicPr>
          <p:cNvPr id="8" name="Picture 3" descr="image3.png"/>
          <p:cNvPicPr>
            <a:picLocks noChangeAspect="1"/>
          </p:cNvPicPr>
          <p:nvPr/>
        </p:nvPicPr>
        <p:blipFill>
          <a:blip r:embed="rId4"/>
          <a:srcRect/>
          <a:stretch>
            <a:fillRect/>
          </a:stretch>
        </p:blipFill>
        <p:spPr bwMode="auto">
          <a:xfrm>
            <a:off x="163572" y="6061746"/>
            <a:ext cx="1519163" cy="442844"/>
          </a:xfrm>
          <a:prstGeom prst="rect">
            <a:avLst/>
          </a:prstGeom>
          <a:noFill/>
          <a:ln w="12700" cap="flat" cmpd="sng">
            <a:noFill/>
            <a:prstDash val="solid"/>
            <a:miter lim="0"/>
            <a:headEnd type="none" w="med" len="med"/>
            <a:tailEnd type="none" w="med" len="med"/>
          </a:ln>
          <a:effectLst/>
        </p:spPr>
      </p:pic>
      <p:grpSp>
        <p:nvGrpSpPr>
          <p:cNvPr id="3" name="Gruppe 2"/>
          <p:cNvGrpSpPr/>
          <p:nvPr/>
        </p:nvGrpSpPr>
        <p:grpSpPr>
          <a:xfrm>
            <a:off x="5318996" y="1261489"/>
            <a:ext cx="4917625" cy="1879051"/>
            <a:chOff x="402751" y="3746506"/>
            <a:chExt cx="4917625" cy="1879051"/>
          </a:xfrm>
          <a:effectLst>
            <a:outerShdw blurRad="50800" dist="38100" dir="2700000" algn="tl" rotWithShape="0">
              <a:prstClr val="black">
                <a:alpha val="40000"/>
              </a:prstClr>
            </a:outerShdw>
          </a:effectLst>
        </p:grpSpPr>
        <p:pic>
          <p:nvPicPr>
            <p:cNvPr id="1028" name="Picture 4" descr="https://scontent-amt2-1.xx.fbcdn.net/v/t1.0-9/15170855_1614024455567565_1421412212026138062_n.jpg?oh=218ed20f28b808f5cf61d9152f7fdb19&amp;oe=59B3CDA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2751" y="3754721"/>
              <a:ext cx="4917625" cy="1870836"/>
            </a:xfrm>
            <a:prstGeom prst="rect">
              <a:avLst/>
            </a:prstGeom>
            <a:noFill/>
            <a:extLst>
              <a:ext uri="{909E8E84-426E-40DD-AFC4-6F175D3DCCD1}">
                <a14:hiddenFill xmlns:a14="http://schemas.microsoft.com/office/drawing/2010/main">
                  <a:solidFill>
                    <a:srgbClr val="FFFFFF"/>
                  </a:solidFill>
                </a14:hiddenFill>
              </a:ext>
            </a:extLst>
          </p:spPr>
        </p:pic>
        <p:sp>
          <p:nvSpPr>
            <p:cNvPr id="13" name="AutoShape 8"/>
            <p:cNvSpPr>
              <a:spLocks/>
            </p:cNvSpPr>
            <p:nvPr/>
          </p:nvSpPr>
          <p:spPr bwMode="auto">
            <a:xfrm>
              <a:off x="708914" y="3746506"/>
              <a:ext cx="4305299" cy="52015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w="12700" cap="flat" cmpd="sng">
              <a:noFill/>
              <a:prstDash val="solid"/>
              <a:miter lim="0"/>
              <a:headEnd/>
              <a:tailEnd/>
            </a:ln>
            <a:effectLst/>
          </p:spPr>
          <p:txBody>
            <a:bodyPr lIns="92208" tIns="46104" rIns="92208" bIns="46104"/>
            <a:lstStyle/>
            <a:p>
              <a:pPr algn="ctr" defTabSz="407403" fontAlgn="base" hangingPunct="0">
                <a:lnSpc>
                  <a:spcPct val="93000"/>
                </a:lnSpc>
                <a:spcBef>
                  <a:spcPts val="1828"/>
                </a:spcBef>
                <a:spcAft>
                  <a:spcPct val="0"/>
                </a:spcAft>
                <a:defRPr/>
              </a:pPr>
              <a:r>
                <a:rPr lang="nb-NO" sz="2400" b="1" dirty="0">
                  <a:latin typeface="Arial" panose="020B0604020202020204" pitchFamily="34" charset="0"/>
                  <a:ea typeface="ヒラギノ角ゴ Pro W3" charset="-128"/>
                  <a:cs typeface="Arial" pitchFamily="34" charset="0"/>
                  <a:sym typeface="Arial" pitchFamily="34" charset="0"/>
                </a:rPr>
                <a:t>Innovasjonsloftet</a:t>
              </a:r>
              <a:endParaRPr lang="nb-NO" sz="2400" dirty="0">
                <a:latin typeface="Helvetica Light" charset="0"/>
                <a:ea typeface="ヒラギノ角ゴ Pro W3" charset="-128"/>
                <a:sym typeface="Helvetica Light" charset="0"/>
              </a:endParaRPr>
            </a:p>
          </p:txBody>
        </p:sp>
      </p:grpSp>
      <p:pic>
        <p:nvPicPr>
          <p:cNvPr id="9" name="Bilde 8">
            <a:extLst>
              <a:ext uri="{FF2B5EF4-FFF2-40B4-BE49-F238E27FC236}">
                <a16:creationId xmlns:a16="http://schemas.microsoft.com/office/drawing/2014/main" id="{DB3CAD66-7F01-4B62-8E93-CFF9FBCD3E73}"/>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6656"/>
          <a:stretch/>
        </p:blipFill>
        <p:spPr>
          <a:xfrm>
            <a:off x="5167143" y="3532520"/>
            <a:ext cx="3124200" cy="2499036"/>
          </a:xfrm>
          <a:prstGeom prst="rect">
            <a:avLst/>
          </a:prstGeom>
          <a:effectLst>
            <a:outerShdw blurRad="50800" dist="38100" dir="2700000" algn="tl" rotWithShape="0">
              <a:prstClr val="black">
                <a:alpha val="40000"/>
              </a:prstClr>
            </a:outerShdw>
          </a:effectLst>
        </p:spPr>
      </p:pic>
      <p:sp>
        <p:nvSpPr>
          <p:cNvPr id="11" name="AutoShape 8"/>
          <p:cNvSpPr>
            <a:spLocks/>
          </p:cNvSpPr>
          <p:nvPr/>
        </p:nvSpPr>
        <p:spPr bwMode="auto">
          <a:xfrm>
            <a:off x="7803888" y="3428204"/>
            <a:ext cx="4305299" cy="52015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w="12700" cap="flat" cmpd="sng">
            <a:noFill/>
            <a:prstDash val="solid"/>
            <a:miter lim="0"/>
            <a:headEnd/>
            <a:tailEnd/>
          </a:ln>
          <a:effectLst/>
        </p:spPr>
        <p:txBody>
          <a:bodyPr lIns="92208" tIns="46104" rIns="92208" bIns="46104"/>
          <a:lstStyle/>
          <a:p>
            <a:pPr algn="ctr" defTabSz="407403" fontAlgn="base" hangingPunct="0">
              <a:lnSpc>
                <a:spcPct val="93000"/>
              </a:lnSpc>
              <a:spcBef>
                <a:spcPts val="1828"/>
              </a:spcBef>
              <a:spcAft>
                <a:spcPct val="0"/>
              </a:spcAft>
              <a:defRPr/>
            </a:pPr>
            <a:r>
              <a:rPr lang="nb-NO" sz="2400" b="1" dirty="0" smtClean="0">
                <a:latin typeface="Arial" panose="020B0604020202020204" pitchFamily="34" charset="0"/>
                <a:ea typeface="ヒラギノ角ゴ Pro W3" charset="-128"/>
                <a:cs typeface="Arial" pitchFamily="34" charset="0"/>
                <a:sym typeface="Arial" pitchFamily="34" charset="0"/>
              </a:rPr>
              <a:t>Nasjonal testarena</a:t>
            </a:r>
            <a:br>
              <a:rPr lang="nb-NO" sz="2400" b="1" dirty="0" smtClean="0">
                <a:latin typeface="Arial" panose="020B0604020202020204" pitchFamily="34" charset="0"/>
                <a:ea typeface="ヒラギノ角ゴ Pro W3" charset="-128"/>
                <a:cs typeface="Arial" pitchFamily="34" charset="0"/>
                <a:sym typeface="Arial" pitchFamily="34" charset="0"/>
              </a:rPr>
            </a:br>
            <a:r>
              <a:rPr lang="nb-NO" sz="2400" b="1" dirty="0" smtClean="0">
                <a:latin typeface="Arial" panose="020B0604020202020204" pitchFamily="34" charset="0"/>
                <a:ea typeface="ヒラギノ角ゴ Pro W3" charset="-128"/>
                <a:cs typeface="Arial" pitchFamily="34" charset="0"/>
                <a:sym typeface="Arial" pitchFamily="34" charset="0"/>
              </a:rPr>
              <a:t>autonome transporter</a:t>
            </a:r>
            <a:endParaRPr lang="nb-NO" sz="2400" dirty="0">
              <a:latin typeface="Helvetica Light" charset="0"/>
              <a:ea typeface="ヒラギノ角ゴ Pro W3" charset="-128"/>
              <a:sym typeface="Helvetica Light" charset="0"/>
            </a:endParaRPr>
          </a:p>
        </p:txBody>
      </p:sp>
      <p:grpSp>
        <p:nvGrpSpPr>
          <p:cNvPr id="4" name="Gruppe 3"/>
          <p:cNvGrpSpPr/>
          <p:nvPr/>
        </p:nvGrpSpPr>
        <p:grpSpPr>
          <a:xfrm>
            <a:off x="430305" y="1417822"/>
            <a:ext cx="4305299" cy="4080458"/>
            <a:chOff x="4872309" y="847666"/>
            <a:chExt cx="4305299" cy="4080458"/>
          </a:xfrm>
        </p:grpSpPr>
        <p:pic>
          <p:nvPicPr>
            <p:cNvPr id="2" name="Bilde 1"/>
            <p:cNvPicPr>
              <a:picLocks noChangeAspect="1"/>
            </p:cNvPicPr>
            <p:nvPr/>
          </p:nvPicPr>
          <p:blipFill>
            <a:blip r:embed="rId7"/>
            <a:stretch>
              <a:fillRect/>
            </a:stretch>
          </p:blipFill>
          <p:spPr>
            <a:xfrm>
              <a:off x="5686009" y="1674105"/>
              <a:ext cx="2677898" cy="3254019"/>
            </a:xfrm>
            <a:prstGeom prst="rect">
              <a:avLst/>
            </a:prstGeom>
            <a:effectLst>
              <a:outerShdw blurRad="50800" dist="38100" dir="2700000" algn="tl" rotWithShape="0">
                <a:prstClr val="black">
                  <a:alpha val="40000"/>
                </a:prstClr>
              </a:outerShdw>
            </a:effectLst>
          </p:spPr>
        </p:pic>
        <p:sp>
          <p:nvSpPr>
            <p:cNvPr id="15" name="AutoShape 8"/>
            <p:cNvSpPr>
              <a:spLocks/>
            </p:cNvSpPr>
            <p:nvPr/>
          </p:nvSpPr>
          <p:spPr bwMode="auto">
            <a:xfrm>
              <a:off x="4872309" y="847666"/>
              <a:ext cx="4305299" cy="52015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w="12700" cap="flat" cmpd="sng">
              <a:noFill/>
              <a:prstDash val="solid"/>
              <a:miter lim="0"/>
              <a:headEnd/>
              <a:tailEnd/>
            </a:ln>
            <a:effectLst/>
          </p:spPr>
          <p:txBody>
            <a:bodyPr lIns="92208" tIns="46104" rIns="92208" bIns="46104"/>
            <a:lstStyle/>
            <a:p>
              <a:pPr algn="ctr" defTabSz="407403" fontAlgn="base" hangingPunct="0">
                <a:lnSpc>
                  <a:spcPct val="93000"/>
                </a:lnSpc>
                <a:spcBef>
                  <a:spcPts val="1828"/>
                </a:spcBef>
                <a:spcAft>
                  <a:spcPct val="0"/>
                </a:spcAft>
                <a:defRPr/>
              </a:pPr>
              <a:r>
                <a:rPr lang="nb-NO" sz="2400" b="1" dirty="0" smtClean="0">
                  <a:latin typeface="Arial" panose="020B0604020202020204" pitchFamily="34" charset="0"/>
                  <a:ea typeface="ヒラギノ角ゴ Pro W3" charset="-128"/>
                  <a:cs typeface="Arial" pitchFamily="34" charset="0"/>
                  <a:sym typeface="Arial" pitchFamily="34" charset="0"/>
                </a:rPr>
                <a:t>Ordførers</a:t>
              </a:r>
              <a:br>
                <a:rPr lang="nb-NO" sz="2400" b="1" dirty="0" smtClean="0">
                  <a:latin typeface="Arial" panose="020B0604020202020204" pitchFamily="34" charset="0"/>
                  <a:ea typeface="ヒラギノ角ゴ Pro W3" charset="-128"/>
                  <a:cs typeface="Arial" pitchFamily="34" charset="0"/>
                  <a:sym typeface="Arial" pitchFamily="34" charset="0"/>
                </a:rPr>
              </a:br>
              <a:r>
                <a:rPr lang="nb-NO" sz="2400" b="1" dirty="0" smtClean="0">
                  <a:latin typeface="Arial" panose="020B0604020202020204" pitchFamily="34" charset="0"/>
                  <a:ea typeface="ヒラギノ角ゴ Pro W3" charset="-128"/>
                  <a:cs typeface="Arial" pitchFamily="34" charset="0"/>
                  <a:sym typeface="Arial" pitchFamily="34" charset="0"/>
                </a:rPr>
                <a:t>næringskonferanse</a:t>
              </a:r>
              <a:endParaRPr lang="nb-NO" sz="2400" dirty="0">
                <a:latin typeface="Helvetica Light" charset="0"/>
                <a:ea typeface="ヒラギノ角ゴ Pro W3" charset="-128"/>
                <a:sym typeface="Helvetica Light" charset="0"/>
              </a:endParaRPr>
            </a:p>
          </p:txBody>
        </p:sp>
      </p:grpSp>
      <p:sp>
        <p:nvSpPr>
          <p:cNvPr id="16" name="object 12"/>
          <p:cNvSpPr/>
          <p:nvPr/>
        </p:nvSpPr>
        <p:spPr>
          <a:xfrm>
            <a:off x="9530791" y="5342983"/>
            <a:ext cx="2485499" cy="1240697"/>
          </a:xfrm>
          <a:prstGeom prst="rect">
            <a:avLst/>
          </a:prstGeom>
          <a:blipFill>
            <a:blip r:embed="rId8"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Rektangel 5"/>
          <p:cNvSpPr/>
          <p:nvPr/>
        </p:nvSpPr>
        <p:spPr>
          <a:xfrm>
            <a:off x="9828567" y="4679382"/>
            <a:ext cx="1890261" cy="646331"/>
          </a:xfrm>
          <a:prstGeom prst="rect">
            <a:avLst/>
          </a:prstGeom>
        </p:spPr>
        <p:txBody>
          <a:bodyPr wrap="none">
            <a:spAutoFit/>
          </a:bodyPr>
          <a:lstStyle/>
          <a:p>
            <a:r>
              <a:rPr lang="nb-NO" dirty="0" smtClean="0">
                <a:solidFill>
                  <a:srgbClr val="000000"/>
                </a:solidFill>
                <a:latin typeface="Arial" panose="020B0604020202020204" pitchFamily="34" charset="0"/>
                <a:ea typeface="ヒラギノ角ゴ Pro W3" charset="-128"/>
              </a:rPr>
              <a:t>Nytt</a:t>
            </a:r>
            <a:br>
              <a:rPr lang="nb-NO" dirty="0" smtClean="0">
                <a:solidFill>
                  <a:srgbClr val="000000"/>
                </a:solidFill>
                <a:latin typeface="Arial" panose="020B0604020202020204" pitchFamily="34" charset="0"/>
                <a:ea typeface="ヒラギノ角ゴ Pro W3" charset="-128"/>
              </a:rPr>
            </a:br>
            <a:r>
              <a:rPr lang="nb-NO" dirty="0" smtClean="0">
                <a:solidFill>
                  <a:srgbClr val="000000"/>
                </a:solidFill>
                <a:latin typeface="Arial" panose="020B0604020202020204" pitchFamily="34" charset="0"/>
                <a:ea typeface="ヒラギノ角ゴ Pro W3" charset="-128"/>
              </a:rPr>
              <a:t>teknologiselskap</a:t>
            </a:r>
            <a:endParaRPr lang="nb-NO" dirty="0"/>
          </a:p>
        </p:txBody>
      </p:sp>
    </p:spTree>
    <p:extLst>
      <p:ext uri="{BB962C8B-B14F-4D97-AF65-F5344CB8AC3E}">
        <p14:creationId xmlns:p14="http://schemas.microsoft.com/office/powerpoint/2010/main" val="146033476"/>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0" name="AutoShape 8"/>
          <p:cNvSpPr>
            <a:spLocks/>
          </p:cNvSpPr>
          <p:nvPr/>
        </p:nvSpPr>
        <p:spPr bwMode="auto">
          <a:xfrm>
            <a:off x="523876" y="21227"/>
            <a:ext cx="7884942" cy="52015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w="12700" cap="flat" cmpd="sng">
            <a:noFill/>
            <a:prstDash val="solid"/>
            <a:miter lim="0"/>
            <a:headEnd/>
            <a:tailEnd/>
          </a:ln>
          <a:effectLst/>
        </p:spPr>
        <p:txBody>
          <a:bodyPr lIns="92208" tIns="46104" rIns="92208" bIns="46104"/>
          <a:lstStyle/>
          <a:p>
            <a:pPr defTabSz="407403" fontAlgn="base" hangingPunct="0">
              <a:lnSpc>
                <a:spcPct val="93000"/>
              </a:lnSpc>
              <a:spcBef>
                <a:spcPts val="1828"/>
              </a:spcBef>
              <a:spcAft>
                <a:spcPct val="0"/>
              </a:spcAft>
              <a:defRPr/>
            </a:pPr>
            <a:r>
              <a:rPr lang="nb-NO" sz="2953" b="1" dirty="0" smtClean="0">
                <a:solidFill>
                  <a:srgbClr val="FFFFFF"/>
                </a:solidFill>
                <a:latin typeface="Arial" panose="020B0604020202020204" pitchFamily="34" charset="0"/>
                <a:ea typeface="ヒラギノ角ゴ Pro W3" charset="-128"/>
                <a:cs typeface="Arial" pitchFamily="34" charset="0"/>
                <a:sym typeface="Arial" pitchFamily="34" charset="0"/>
              </a:rPr>
              <a:t>Samarbeid for å lykkes - eksempler</a:t>
            </a:r>
            <a:endParaRPr lang="nb-NO" sz="3094" dirty="0">
              <a:solidFill>
                <a:srgbClr val="000000"/>
              </a:solidFill>
              <a:latin typeface="Helvetica Light" charset="0"/>
              <a:ea typeface="ヒラギノ角ゴ Pro W3" charset="-128"/>
              <a:sym typeface="Helvetica Light" charset="0"/>
            </a:endParaRPr>
          </a:p>
        </p:txBody>
      </p:sp>
      <p:pic>
        <p:nvPicPr>
          <p:cNvPr id="8" name="Picture 3" descr="image3.png"/>
          <p:cNvPicPr>
            <a:picLocks noChangeAspect="1"/>
          </p:cNvPicPr>
          <p:nvPr/>
        </p:nvPicPr>
        <p:blipFill>
          <a:blip r:embed="rId4"/>
          <a:srcRect/>
          <a:stretch>
            <a:fillRect/>
          </a:stretch>
        </p:blipFill>
        <p:spPr bwMode="auto">
          <a:xfrm>
            <a:off x="161324" y="6131269"/>
            <a:ext cx="1519163" cy="442844"/>
          </a:xfrm>
          <a:prstGeom prst="rect">
            <a:avLst/>
          </a:prstGeom>
          <a:noFill/>
          <a:ln w="12700" cap="flat" cmpd="sng">
            <a:noFill/>
            <a:prstDash val="solid"/>
            <a:miter lim="0"/>
            <a:headEnd type="none" w="med" len="med"/>
            <a:tailEnd type="none" w="med" len="med"/>
          </a:ln>
          <a:effectLst/>
        </p:spPr>
      </p:pic>
      <p:grpSp>
        <p:nvGrpSpPr>
          <p:cNvPr id="2" name="Gruppe 1"/>
          <p:cNvGrpSpPr/>
          <p:nvPr/>
        </p:nvGrpSpPr>
        <p:grpSpPr>
          <a:xfrm>
            <a:off x="2759967" y="736969"/>
            <a:ext cx="6352310" cy="3709136"/>
            <a:chOff x="2512542" y="2942287"/>
            <a:chExt cx="6352310" cy="3709136"/>
          </a:xfrm>
        </p:grpSpPr>
        <p:sp>
          <p:nvSpPr>
            <p:cNvPr id="12" name="Rektangel 11"/>
            <p:cNvSpPr/>
            <p:nvPr/>
          </p:nvSpPr>
          <p:spPr>
            <a:xfrm>
              <a:off x="3246479" y="2942287"/>
              <a:ext cx="4884436" cy="410882"/>
            </a:xfrm>
            <a:prstGeom prst="rect">
              <a:avLst/>
            </a:prstGeom>
          </p:spPr>
          <p:txBody>
            <a:bodyPr wrap="square">
              <a:spAutoFit/>
            </a:bodyPr>
            <a:lstStyle/>
            <a:p>
              <a:pPr eaLnBrk="0" fontAlgn="base" hangingPunct="0">
                <a:lnSpc>
                  <a:spcPct val="115000"/>
                </a:lnSpc>
                <a:spcBef>
                  <a:spcPct val="0"/>
                </a:spcBef>
                <a:defRPr/>
              </a:pPr>
              <a:r>
                <a:rPr lang="nb-NO" dirty="0" smtClean="0">
                  <a:solidFill>
                    <a:srgbClr val="000000"/>
                  </a:solidFill>
                  <a:latin typeface="Arial" panose="020B0604020202020204" pitchFamily="34" charset="0"/>
                  <a:ea typeface="ヒラギノ角ゴ Pro W3" charset="-128"/>
                </a:rPr>
                <a:t>En samarbeidsarena som tilbys fra Kongsberg</a:t>
              </a:r>
              <a:endParaRPr lang="nb-NO" dirty="0">
                <a:solidFill>
                  <a:srgbClr val="000000"/>
                </a:solidFill>
                <a:latin typeface="Arial" panose="020B0604020202020204" pitchFamily="34" charset="0"/>
                <a:ea typeface="ヒラギノ角ゴ Pro W3" charset="-128"/>
              </a:endParaRPr>
            </a:p>
          </p:txBody>
        </p:sp>
        <p:pic>
          <p:nvPicPr>
            <p:cNvPr id="9" name="Bilde 8"/>
            <p:cNvPicPr>
              <a:picLocks noChangeAspect="1"/>
            </p:cNvPicPr>
            <p:nvPr/>
          </p:nvPicPr>
          <p:blipFill rotWithShape="1">
            <a:blip r:embed="rId5"/>
            <a:srcRect t="24158" r="861" b="4641"/>
            <a:stretch/>
          </p:blipFill>
          <p:spPr>
            <a:xfrm>
              <a:off x="2512542" y="3456460"/>
              <a:ext cx="6352310" cy="25662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11" name="AutoShape 8"/>
            <p:cNvSpPr>
              <a:spLocks/>
            </p:cNvSpPr>
            <p:nvPr/>
          </p:nvSpPr>
          <p:spPr bwMode="auto">
            <a:xfrm>
              <a:off x="2551682" y="6131269"/>
              <a:ext cx="6274030" cy="52015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w="12700" cap="flat" cmpd="sng">
              <a:noFill/>
              <a:prstDash val="solid"/>
              <a:miter lim="0"/>
              <a:headEnd/>
              <a:tailEnd/>
            </a:ln>
            <a:effectLst/>
          </p:spPr>
          <p:txBody>
            <a:bodyPr lIns="92208" tIns="46104" rIns="92208" bIns="46104"/>
            <a:lstStyle/>
            <a:p>
              <a:pPr algn="ctr" defTabSz="407403" fontAlgn="base" hangingPunct="0">
                <a:lnSpc>
                  <a:spcPct val="93000"/>
                </a:lnSpc>
                <a:spcBef>
                  <a:spcPts val="1828"/>
                </a:spcBef>
                <a:spcAft>
                  <a:spcPct val="0"/>
                </a:spcAft>
                <a:defRPr/>
              </a:pPr>
              <a:r>
                <a:rPr lang="nb-NO" sz="2400" b="1" dirty="0" smtClean="0">
                  <a:latin typeface="Arial" panose="020B0604020202020204" pitchFamily="34" charset="0"/>
                  <a:ea typeface="ヒラギノ角ゴ Pro W3" charset="-128"/>
                  <a:cs typeface="Arial" pitchFamily="34" charset="0"/>
                  <a:sym typeface="Arial" pitchFamily="34" charset="0"/>
                </a:rPr>
                <a:t>Nasjonal testarena autonome transporter</a:t>
              </a:r>
              <a:endParaRPr lang="nb-NO" sz="2400" dirty="0">
                <a:latin typeface="Helvetica Light" charset="0"/>
                <a:ea typeface="ヒラギノ角ゴ Pro W3" charset="-128"/>
                <a:sym typeface="Helvetica Light" charset="0"/>
              </a:endParaRPr>
            </a:p>
          </p:txBody>
        </p:sp>
      </p:grpSp>
      <p:grpSp>
        <p:nvGrpSpPr>
          <p:cNvPr id="5" name="Gruppe 4"/>
          <p:cNvGrpSpPr/>
          <p:nvPr/>
        </p:nvGrpSpPr>
        <p:grpSpPr>
          <a:xfrm>
            <a:off x="6607579" y="4471544"/>
            <a:ext cx="5267196" cy="2250862"/>
            <a:chOff x="6295607" y="4267149"/>
            <a:chExt cx="5267196" cy="2250862"/>
          </a:xfrm>
        </p:grpSpPr>
        <p:sp>
          <p:nvSpPr>
            <p:cNvPr id="24" name="Pil mot venstre og høyre 23"/>
            <p:cNvSpPr/>
            <p:nvPr/>
          </p:nvSpPr>
          <p:spPr bwMode="auto">
            <a:xfrm rot="969649" flipH="1">
              <a:off x="7123355" y="5326828"/>
              <a:ext cx="2474258" cy="215153"/>
            </a:xfrm>
            <a:prstGeom prst="leftRightArrow">
              <a:avLst/>
            </a:prstGeom>
            <a:solidFill>
              <a:schemeClr val="bg1">
                <a:lumMod val="75000"/>
              </a:schemeClr>
            </a:solidFill>
            <a:ln w="12700" cap="flat" cmpd="sng" algn="ctr">
              <a:noFill/>
              <a:prstDash val="solid"/>
              <a:miter lim="0"/>
              <a:headEnd type="none" w="med" len="med"/>
              <a:tailEnd type="none" w="med" len="med"/>
            </a:ln>
            <a:effectLst/>
          </p:spPr>
          <p:txBody>
            <a:bodyPr vert="horz" wrap="square" lIns="50800" tIns="50800" rIns="50800" bIns="50800" numCol="1" rtlCol="0" anchor="ctr" anchorCtr="0" compatLnSpc="1">
              <a:prstTxWarp prst="textNoShape">
                <a:avLst/>
              </a:prstTxWarp>
            </a:bodyPr>
            <a:lstStyle/>
            <a:p>
              <a:pPr marL="342900" marR="0" indent="0" algn="ctr" defTabSz="584200" rtl="0" eaLnBrk="1" fontAlgn="base" latinLnBrk="0" hangingPunct="0">
                <a:lnSpc>
                  <a:spcPct val="100000"/>
                </a:lnSpc>
                <a:spcBef>
                  <a:spcPct val="0"/>
                </a:spcBef>
                <a:spcAft>
                  <a:spcPct val="0"/>
                </a:spcAft>
                <a:buClrTx/>
                <a:buSzTx/>
                <a:buFontTx/>
                <a:buNone/>
                <a:tabLst/>
              </a:pPr>
              <a:endParaRPr kumimoji="0" lang="nb-NO" sz="3600" b="0" i="0" u="none" strike="noStrike" cap="none" normalizeH="0" baseline="0" smtClean="0">
                <a:ln>
                  <a:noFill/>
                </a:ln>
                <a:solidFill>
                  <a:srgbClr val="000000"/>
                </a:solidFill>
                <a:effectLst/>
                <a:latin typeface="Helvetica Light" charset="0"/>
                <a:ea typeface="Helvetica Light" charset="0"/>
                <a:cs typeface="Helvetica Light" charset="0"/>
                <a:sym typeface="Helvetica Light" charset="0"/>
              </a:endParaRPr>
            </a:p>
          </p:txBody>
        </p:sp>
        <p:pic>
          <p:nvPicPr>
            <p:cNvPr id="13" name="Bilde 12"/>
            <p:cNvPicPr>
              <a:picLocks noChangeAspect="1"/>
            </p:cNvPicPr>
            <p:nvPr/>
          </p:nvPicPr>
          <p:blipFill>
            <a:blip r:embed="rId6"/>
            <a:stretch>
              <a:fillRect/>
            </a:stretch>
          </p:blipFill>
          <p:spPr>
            <a:xfrm>
              <a:off x="6295607" y="4267149"/>
              <a:ext cx="2038350" cy="723900"/>
            </a:xfrm>
            <a:prstGeom prst="rect">
              <a:avLst/>
            </a:prstGeom>
          </p:spPr>
        </p:pic>
        <p:pic>
          <p:nvPicPr>
            <p:cNvPr id="16" name="Bilde 15"/>
            <p:cNvPicPr>
              <a:picLocks noChangeAspect="1"/>
            </p:cNvPicPr>
            <p:nvPr/>
          </p:nvPicPr>
          <p:blipFill>
            <a:blip r:embed="rId7"/>
            <a:stretch>
              <a:fillRect/>
            </a:stretch>
          </p:blipFill>
          <p:spPr>
            <a:xfrm>
              <a:off x="8451153" y="4621169"/>
              <a:ext cx="991202" cy="960546"/>
            </a:xfrm>
            <a:prstGeom prst="rect">
              <a:avLst/>
            </a:prstGeom>
          </p:spPr>
        </p:pic>
        <p:pic>
          <p:nvPicPr>
            <p:cNvPr id="17" name="Bilde 16">
              <a:extLst>
                <a:ext uri="{FF2B5EF4-FFF2-40B4-BE49-F238E27FC236}">
                  <a16:creationId xmlns:a16="http://schemas.microsoft.com/office/drawing/2014/main" id="{392F6FE4-ECAE-4DAA-ABE7-EF30F81F06C4}"/>
                </a:ext>
              </a:extLst>
            </p:cNvPr>
            <p:cNvPicPr>
              <a:picLocks noChangeAspect="1"/>
            </p:cNvPicPr>
            <p:nvPr/>
          </p:nvPicPr>
          <p:blipFill>
            <a:blip r:embed="rId8"/>
            <a:stretch>
              <a:fillRect/>
            </a:stretch>
          </p:blipFill>
          <p:spPr>
            <a:xfrm>
              <a:off x="9551758" y="5437585"/>
              <a:ext cx="2011045" cy="1080426"/>
            </a:xfrm>
            <a:prstGeom prst="rect">
              <a:avLst/>
            </a:prstGeom>
          </p:spPr>
        </p:pic>
      </p:grpSp>
      <p:grpSp>
        <p:nvGrpSpPr>
          <p:cNvPr id="4" name="Gruppe 3"/>
          <p:cNvGrpSpPr/>
          <p:nvPr/>
        </p:nvGrpSpPr>
        <p:grpSpPr>
          <a:xfrm>
            <a:off x="273233" y="4527276"/>
            <a:ext cx="5102502" cy="1460282"/>
            <a:chOff x="111868" y="4355153"/>
            <a:chExt cx="5102502" cy="1460282"/>
          </a:xfrm>
        </p:grpSpPr>
        <p:sp>
          <p:nvSpPr>
            <p:cNvPr id="3" name="Pil mot venstre og høyre 2"/>
            <p:cNvSpPr/>
            <p:nvPr/>
          </p:nvSpPr>
          <p:spPr bwMode="auto">
            <a:xfrm rot="20630351">
              <a:off x="1656677" y="5346550"/>
              <a:ext cx="2474258" cy="215153"/>
            </a:xfrm>
            <a:prstGeom prst="leftRightArrow">
              <a:avLst/>
            </a:prstGeom>
            <a:solidFill>
              <a:schemeClr val="bg1">
                <a:lumMod val="75000"/>
              </a:schemeClr>
            </a:solidFill>
            <a:ln w="12700" cap="flat" cmpd="sng" algn="ctr">
              <a:noFill/>
              <a:prstDash val="solid"/>
              <a:miter lim="0"/>
              <a:headEnd type="none" w="med" len="med"/>
              <a:tailEnd type="none" w="med" len="med"/>
            </a:ln>
            <a:effectLst/>
          </p:spPr>
          <p:txBody>
            <a:bodyPr vert="horz" wrap="square" lIns="50800" tIns="50800" rIns="50800" bIns="50800" numCol="1" rtlCol="0" anchor="ctr" anchorCtr="0" compatLnSpc="1">
              <a:prstTxWarp prst="textNoShape">
                <a:avLst/>
              </a:prstTxWarp>
            </a:bodyPr>
            <a:lstStyle/>
            <a:p>
              <a:pPr marL="342900" algn="ctr" defTabSz="584200" fontAlgn="base" hangingPunct="0">
                <a:spcBef>
                  <a:spcPct val="0"/>
                </a:spcBef>
                <a:spcAft>
                  <a:spcPct val="0"/>
                </a:spcAft>
              </a:pPr>
              <a:endParaRPr lang="nb-NO" sz="3600">
                <a:solidFill>
                  <a:srgbClr val="000000"/>
                </a:solidFill>
                <a:latin typeface="Helvetica Light" charset="0"/>
                <a:ea typeface="Helvetica Light" charset="0"/>
                <a:cs typeface="Helvetica Light" charset="0"/>
                <a:sym typeface="Helvetica Light" charset="0"/>
              </a:endParaRPr>
            </a:p>
          </p:txBody>
        </p:sp>
        <p:pic>
          <p:nvPicPr>
            <p:cNvPr id="18" name="Picture 2" descr="Bilderesultat for ringsaker kommune"/>
            <p:cNvPicPr>
              <a:picLocks noChangeAspect="1" noChangeArrowheads="1"/>
            </p:cNvPicPr>
            <p:nvPr/>
          </p:nvPicPr>
          <p:blipFill rotWithShape="1">
            <a:blip r:embed="rId9">
              <a:extLst>
                <a:ext uri="{28A0092B-C50C-407E-A947-70E740481C1C}">
                  <a14:useLocalDpi xmlns:a14="http://schemas.microsoft.com/office/drawing/2010/main" val="0"/>
                </a:ext>
              </a:extLst>
            </a:blip>
            <a:srcRect l="24011" t="27928" r="24042" b="17830"/>
            <a:stretch/>
          </p:blipFill>
          <p:spPr bwMode="auto">
            <a:xfrm>
              <a:off x="1795264" y="4840675"/>
              <a:ext cx="1596732" cy="70858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descr="Bilderesultat for kong arthur brumunddal"/>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526414" y="4355153"/>
              <a:ext cx="1687956" cy="639940"/>
            </a:xfrm>
            <a:prstGeom prst="rect">
              <a:avLst/>
            </a:prstGeom>
            <a:noFill/>
            <a:extLst>
              <a:ext uri="{909E8E84-426E-40DD-AFC4-6F175D3DCCD1}">
                <a14:hiddenFill xmlns:a14="http://schemas.microsoft.com/office/drawing/2010/main">
                  <a:solidFill>
                    <a:srgbClr val="FFFFFF"/>
                  </a:solidFill>
                </a14:hiddenFill>
              </a:ext>
            </a:extLst>
          </p:spPr>
        </p:pic>
        <p:pic>
          <p:nvPicPr>
            <p:cNvPr id="20" name="Bilde 19"/>
            <p:cNvPicPr>
              <a:picLocks noChangeAspect="1"/>
            </p:cNvPicPr>
            <p:nvPr/>
          </p:nvPicPr>
          <p:blipFill>
            <a:blip r:embed="rId11"/>
            <a:stretch>
              <a:fillRect/>
            </a:stretch>
          </p:blipFill>
          <p:spPr>
            <a:xfrm>
              <a:off x="111868" y="4525686"/>
              <a:ext cx="1549262" cy="445930"/>
            </a:xfrm>
            <a:prstGeom prst="rect">
              <a:avLst/>
            </a:prstGeom>
          </p:spPr>
        </p:pic>
        <p:pic>
          <p:nvPicPr>
            <p:cNvPr id="21" name="Bilde 20"/>
            <p:cNvPicPr>
              <a:picLocks noChangeAspect="1"/>
            </p:cNvPicPr>
            <p:nvPr/>
          </p:nvPicPr>
          <p:blipFill>
            <a:blip r:embed="rId12"/>
            <a:stretch>
              <a:fillRect/>
            </a:stretch>
          </p:blipFill>
          <p:spPr>
            <a:xfrm>
              <a:off x="591432" y="5080656"/>
              <a:ext cx="994112" cy="734779"/>
            </a:xfrm>
            <a:prstGeom prst="rect">
              <a:avLst/>
            </a:prstGeom>
          </p:spPr>
        </p:pic>
      </p:grpSp>
      <p:sp>
        <p:nvSpPr>
          <p:cNvPr id="22" name="Rektangel 21"/>
          <p:cNvSpPr/>
          <p:nvPr/>
        </p:nvSpPr>
        <p:spPr>
          <a:xfrm>
            <a:off x="533879" y="2147453"/>
            <a:ext cx="2363512" cy="905633"/>
          </a:xfrm>
          <a:prstGeom prst="rect">
            <a:avLst/>
          </a:prstGeom>
        </p:spPr>
        <p:txBody>
          <a:bodyPr wrap="square">
            <a:spAutoFit/>
          </a:bodyPr>
          <a:lstStyle/>
          <a:p>
            <a:pPr eaLnBrk="0" fontAlgn="base" hangingPunct="0">
              <a:lnSpc>
                <a:spcPct val="115000"/>
              </a:lnSpc>
              <a:spcBef>
                <a:spcPct val="0"/>
              </a:spcBef>
              <a:defRPr/>
            </a:pPr>
            <a:r>
              <a:rPr lang="nb-NO" sz="2400" dirty="0" smtClean="0">
                <a:solidFill>
                  <a:srgbClr val="000000"/>
                </a:solidFill>
                <a:latin typeface="Arial" panose="020B0604020202020204" pitchFamily="34" charset="0"/>
                <a:ea typeface="ヒラギノ角ゴ Pro W3" charset="-128"/>
              </a:rPr>
              <a:t>Oppdrag til Kongsberg</a:t>
            </a:r>
            <a:endParaRPr lang="nb-NO" sz="2400" dirty="0">
              <a:solidFill>
                <a:srgbClr val="000000"/>
              </a:solidFill>
              <a:latin typeface="Arial" panose="020B0604020202020204" pitchFamily="34" charset="0"/>
              <a:ea typeface="ヒラギノ角ゴ Pro W3" charset="-128"/>
            </a:endParaRPr>
          </a:p>
        </p:txBody>
      </p:sp>
      <p:sp>
        <p:nvSpPr>
          <p:cNvPr id="23" name="Rektangel 22"/>
          <p:cNvSpPr/>
          <p:nvPr/>
        </p:nvSpPr>
        <p:spPr>
          <a:xfrm>
            <a:off x="9594093" y="2129371"/>
            <a:ext cx="2363512" cy="941796"/>
          </a:xfrm>
          <a:prstGeom prst="rect">
            <a:avLst/>
          </a:prstGeom>
        </p:spPr>
        <p:txBody>
          <a:bodyPr wrap="square">
            <a:spAutoFit/>
          </a:bodyPr>
          <a:lstStyle/>
          <a:p>
            <a:pPr eaLnBrk="0" fontAlgn="base" hangingPunct="0">
              <a:lnSpc>
                <a:spcPct val="115000"/>
              </a:lnSpc>
              <a:spcBef>
                <a:spcPct val="0"/>
              </a:spcBef>
              <a:defRPr/>
            </a:pPr>
            <a:r>
              <a:rPr lang="nb-NO" sz="2400" dirty="0" smtClean="0">
                <a:solidFill>
                  <a:srgbClr val="000000"/>
                </a:solidFill>
                <a:latin typeface="Arial" panose="020B0604020202020204" pitchFamily="34" charset="0"/>
                <a:ea typeface="ヒラギノ角ゴ Pro W3" charset="-128"/>
              </a:rPr>
              <a:t>Oppdrag til andre</a:t>
            </a:r>
            <a:endParaRPr lang="nb-NO" sz="2400" dirty="0">
              <a:solidFill>
                <a:srgbClr val="000000"/>
              </a:solidFill>
              <a:latin typeface="Arial" panose="020B0604020202020204" pitchFamily="34" charset="0"/>
              <a:ea typeface="ヒラギノ角ゴ Pro W3" charset="-128"/>
            </a:endParaRPr>
          </a:p>
        </p:txBody>
      </p:sp>
    </p:spTree>
    <p:extLst>
      <p:ext uri="{BB962C8B-B14F-4D97-AF65-F5344CB8AC3E}">
        <p14:creationId xmlns:p14="http://schemas.microsoft.com/office/powerpoint/2010/main" val="1765051987"/>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8" name="Bilde 7"/>
          <p:cNvPicPr>
            <a:picLocks noChangeAspect="1"/>
          </p:cNvPicPr>
          <p:nvPr/>
        </p:nvPicPr>
        <p:blipFill rotWithShape="1">
          <a:blip r:embed="rId4"/>
          <a:srcRect l="6386" r="10211"/>
          <a:stretch/>
        </p:blipFill>
        <p:spPr>
          <a:xfrm>
            <a:off x="361244" y="764387"/>
            <a:ext cx="2996813" cy="1655427"/>
          </a:xfrm>
          <a:prstGeom prst="rect">
            <a:avLst/>
          </a:prstGeom>
          <a:noFill/>
          <a:ln>
            <a:solidFill>
              <a:schemeClr val="tx1">
                <a:lumMod val="65000"/>
                <a:lumOff val="35000"/>
              </a:schemeClr>
            </a:solidFill>
          </a:ln>
          <a:effectLst>
            <a:outerShdw blurRad="50800" dist="38100" dir="2700000" algn="tl" rotWithShape="0">
              <a:prstClr val="black">
                <a:alpha val="40000"/>
              </a:prstClr>
            </a:outerShdw>
          </a:effectLst>
        </p:spPr>
      </p:pic>
      <p:pic>
        <p:nvPicPr>
          <p:cNvPr id="19" name="Picture 3" descr="image3.png"/>
          <p:cNvPicPr>
            <a:picLocks noChangeAspect="1"/>
          </p:cNvPicPr>
          <p:nvPr/>
        </p:nvPicPr>
        <p:blipFill>
          <a:blip r:embed="rId5"/>
          <a:srcRect/>
          <a:stretch>
            <a:fillRect/>
          </a:stretch>
        </p:blipFill>
        <p:spPr bwMode="auto">
          <a:xfrm>
            <a:off x="637299" y="6072763"/>
            <a:ext cx="1519163" cy="442844"/>
          </a:xfrm>
          <a:prstGeom prst="rect">
            <a:avLst/>
          </a:prstGeom>
          <a:noFill/>
          <a:ln w="12700" cap="flat" cmpd="sng">
            <a:noFill/>
            <a:prstDash val="solid"/>
            <a:miter lim="0"/>
            <a:headEnd type="none" w="med" len="med"/>
            <a:tailEnd type="none" w="med" len="med"/>
          </a:ln>
          <a:effectLst/>
        </p:spPr>
      </p:pic>
      <p:sp>
        <p:nvSpPr>
          <p:cNvPr id="10" name="AutoShape 8"/>
          <p:cNvSpPr>
            <a:spLocks/>
          </p:cNvSpPr>
          <p:nvPr/>
        </p:nvSpPr>
        <p:spPr bwMode="auto">
          <a:xfrm>
            <a:off x="523875" y="21227"/>
            <a:ext cx="10189617" cy="52015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w="12700" cap="flat" cmpd="sng">
            <a:noFill/>
            <a:prstDash val="solid"/>
            <a:miter lim="0"/>
            <a:headEnd/>
            <a:tailEnd/>
          </a:ln>
          <a:effectLst/>
        </p:spPr>
        <p:txBody>
          <a:bodyPr lIns="92208" tIns="46104" rIns="92208" bIns="46104"/>
          <a:lstStyle/>
          <a:p>
            <a:pPr defTabSz="407403" fontAlgn="base" hangingPunct="0">
              <a:lnSpc>
                <a:spcPct val="93000"/>
              </a:lnSpc>
              <a:spcBef>
                <a:spcPts val="1828"/>
              </a:spcBef>
              <a:spcAft>
                <a:spcPct val="0"/>
              </a:spcAft>
              <a:defRPr/>
            </a:pPr>
            <a:r>
              <a:rPr lang="nb-NO" sz="2953" b="1" dirty="0" smtClean="0">
                <a:solidFill>
                  <a:srgbClr val="FFFFFF"/>
                </a:solidFill>
                <a:latin typeface="Arial" panose="020B0604020202020204" pitchFamily="34" charset="0"/>
                <a:ea typeface="ヒラギノ角ゴ Pro W3" charset="-128"/>
                <a:cs typeface="Arial" pitchFamily="34" charset="0"/>
                <a:sym typeface="Arial" pitchFamily="34" charset="0"/>
              </a:rPr>
              <a:t>Kongsberg – en av Norges mest attraktive byer</a:t>
            </a:r>
            <a:endParaRPr lang="nb-NO" sz="3094" dirty="0">
              <a:solidFill>
                <a:srgbClr val="000000"/>
              </a:solidFill>
              <a:latin typeface="Helvetica Light" charset="0"/>
              <a:ea typeface="ヒラギノ角ゴ Pro W3" charset="-128"/>
              <a:sym typeface="Helvetica Light" charset="0"/>
            </a:endParaRPr>
          </a:p>
        </p:txBody>
      </p:sp>
      <p:pic>
        <p:nvPicPr>
          <p:cNvPr id="2" name="Bilde 1"/>
          <p:cNvPicPr>
            <a:picLocks noChangeAspect="1"/>
          </p:cNvPicPr>
          <p:nvPr/>
        </p:nvPicPr>
        <p:blipFill rotWithShape="1">
          <a:blip r:embed="rId6"/>
          <a:srcRect t="4627" b="5410"/>
          <a:stretch/>
        </p:blipFill>
        <p:spPr>
          <a:xfrm>
            <a:off x="8295701" y="1123720"/>
            <a:ext cx="3212926" cy="1189822"/>
          </a:xfrm>
          <a:prstGeom prst="rect">
            <a:avLst/>
          </a:prstGeom>
          <a:noFill/>
          <a:ln>
            <a:solidFill>
              <a:schemeClr val="tx1">
                <a:lumMod val="65000"/>
                <a:lumOff val="35000"/>
              </a:schemeClr>
            </a:solidFill>
          </a:ln>
          <a:effectLst>
            <a:outerShdw blurRad="50800" dist="38100" dir="2700000" algn="tl" rotWithShape="0">
              <a:prstClr val="black">
                <a:alpha val="40000"/>
              </a:prstClr>
            </a:outerShdw>
          </a:effectLst>
        </p:spPr>
      </p:pic>
      <p:pic>
        <p:nvPicPr>
          <p:cNvPr id="3" name="Bilde 2"/>
          <p:cNvPicPr>
            <a:picLocks noChangeAspect="1"/>
          </p:cNvPicPr>
          <p:nvPr/>
        </p:nvPicPr>
        <p:blipFill>
          <a:blip r:embed="rId7"/>
          <a:stretch>
            <a:fillRect/>
          </a:stretch>
        </p:blipFill>
        <p:spPr>
          <a:xfrm>
            <a:off x="10201619" y="2211329"/>
            <a:ext cx="1868868" cy="1420616"/>
          </a:xfrm>
          <a:prstGeom prst="rect">
            <a:avLst/>
          </a:prstGeom>
          <a:noFill/>
          <a:ln>
            <a:solidFill>
              <a:schemeClr val="tx1">
                <a:lumMod val="65000"/>
                <a:lumOff val="35000"/>
              </a:schemeClr>
            </a:solidFill>
          </a:ln>
          <a:effectLst>
            <a:outerShdw blurRad="50800" dist="38100" dir="2700000" algn="tl" rotWithShape="0">
              <a:prstClr val="black">
                <a:alpha val="40000"/>
              </a:prstClr>
            </a:outerShdw>
          </a:effectLst>
        </p:spPr>
      </p:pic>
      <p:pic>
        <p:nvPicPr>
          <p:cNvPr id="2050" name="Picture 2" descr="Bilderesultat for kongsberg golf"/>
          <p:cNvPicPr>
            <a:picLocks noChangeAspect="1" noChangeArrowheads="1"/>
          </p:cNvPicPr>
          <p:nvPr/>
        </p:nvPicPr>
        <p:blipFill rotWithShape="1">
          <a:blip r:embed="rId8">
            <a:extLst>
              <a:ext uri="{28A0092B-C50C-407E-A947-70E740481C1C}">
                <a14:useLocalDpi xmlns:a14="http://schemas.microsoft.com/office/drawing/2010/main" val="0"/>
              </a:ext>
            </a:extLst>
          </a:blip>
          <a:srcRect l="13187" r="9002"/>
          <a:stretch/>
        </p:blipFill>
        <p:spPr bwMode="auto">
          <a:xfrm>
            <a:off x="7478972" y="4353952"/>
            <a:ext cx="4276025" cy="2238881"/>
          </a:xfrm>
          <a:prstGeom prst="rect">
            <a:avLst/>
          </a:prstGeom>
          <a:noFill/>
          <a:ln>
            <a:solidFill>
              <a:schemeClr val="tx1">
                <a:lumMod val="65000"/>
                <a:lumOff val="35000"/>
              </a:schemeClr>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4" name="Bilde 3"/>
          <p:cNvPicPr>
            <a:picLocks noChangeAspect="1"/>
          </p:cNvPicPr>
          <p:nvPr/>
        </p:nvPicPr>
        <p:blipFill rotWithShape="1">
          <a:blip r:embed="rId9"/>
          <a:srcRect t="3512"/>
          <a:stretch/>
        </p:blipFill>
        <p:spPr>
          <a:xfrm>
            <a:off x="7509879" y="2908453"/>
            <a:ext cx="2260061" cy="1035586"/>
          </a:xfrm>
          <a:prstGeom prst="rect">
            <a:avLst/>
          </a:prstGeom>
          <a:noFill/>
          <a:effectLst>
            <a:outerShdw blurRad="50800" dist="38100" dir="2700000" algn="tl" rotWithShape="0">
              <a:prstClr val="black">
                <a:alpha val="40000"/>
              </a:prstClr>
            </a:outerShdw>
          </a:effectLst>
        </p:spPr>
      </p:pic>
      <p:pic>
        <p:nvPicPr>
          <p:cNvPr id="5" name="Bilde 4"/>
          <p:cNvPicPr>
            <a:picLocks noChangeAspect="1"/>
          </p:cNvPicPr>
          <p:nvPr/>
        </p:nvPicPr>
        <p:blipFill>
          <a:blip r:embed="rId10"/>
          <a:stretch>
            <a:fillRect/>
          </a:stretch>
        </p:blipFill>
        <p:spPr>
          <a:xfrm>
            <a:off x="5203663" y="4494882"/>
            <a:ext cx="1896876" cy="1855580"/>
          </a:xfrm>
          <a:prstGeom prst="rect">
            <a:avLst/>
          </a:prstGeom>
          <a:noFill/>
          <a:ln>
            <a:solidFill>
              <a:schemeClr val="tx1">
                <a:lumMod val="65000"/>
                <a:lumOff val="35000"/>
              </a:schemeClr>
            </a:solidFill>
          </a:ln>
          <a:effectLst>
            <a:outerShdw blurRad="50800" dist="38100" dir="2700000" algn="tl" rotWithShape="0">
              <a:prstClr val="black">
                <a:alpha val="40000"/>
              </a:prstClr>
            </a:outerShdw>
          </a:effectLst>
        </p:spPr>
      </p:pic>
      <p:pic>
        <p:nvPicPr>
          <p:cNvPr id="6" name="Bilde 5"/>
          <p:cNvPicPr>
            <a:picLocks noChangeAspect="1"/>
          </p:cNvPicPr>
          <p:nvPr/>
        </p:nvPicPr>
        <p:blipFill>
          <a:blip r:embed="rId11"/>
          <a:stretch>
            <a:fillRect/>
          </a:stretch>
        </p:blipFill>
        <p:spPr>
          <a:xfrm>
            <a:off x="5576111" y="6220792"/>
            <a:ext cx="1190225" cy="377327"/>
          </a:xfrm>
          <a:prstGeom prst="rect">
            <a:avLst/>
          </a:prstGeom>
        </p:spPr>
      </p:pic>
      <p:pic>
        <p:nvPicPr>
          <p:cNvPr id="7" name="Bilde 6"/>
          <p:cNvPicPr>
            <a:picLocks noChangeAspect="1"/>
          </p:cNvPicPr>
          <p:nvPr/>
        </p:nvPicPr>
        <p:blipFill>
          <a:blip r:embed="rId12"/>
          <a:stretch>
            <a:fillRect/>
          </a:stretch>
        </p:blipFill>
        <p:spPr>
          <a:xfrm>
            <a:off x="594772" y="4458211"/>
            <a:ext cx="3701807" cy="2051417"/>
          </a:xfrm>
          <a:prstGeom prst="rect">
            <a:avLst/>
          </a:prstGeom>
          <a:noFill/>
          <a:ln>
            <a:solidFill>
              <a:schemeClr val="tx1">
                <a:lumMod val="65000"/>
                <a:lumOff val="35000"/>
              </a:schemeClr>
            </a:solidFill>
          </a:ln>
          <a:effectLst>
            <a:outerShdw blurRad="50800" dist="38100" dir="2700000" algn="tl" rotWithShape="0">
              <a:prstClr val="black">
                <a:alpha val="40000"/>
              </a:prstClr>
            </a:outerShdw>
          </a:effectLst>
        </p:spPr>
      </p:pic>
      <p:sp>
        <p:nvSpPr>
          <p:cNvPr id="24" name="AutoShape 8"/>
          <p:cNvSpPr>
            <a:spLocks/>
          </p:cNvSpPr>
          <p:nvPr/>
        </p:nvSpPr>
        <p:spPr bwMode="auto">
          <a:xfrm>
            <a:off x="702614" y="4509475"/>
            <a:ext cx="2117706" cy="52015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w="12700" cap="flat" cmpd="sng">
            <a:noFill/>
            <a:prstDash val="solid"/>
            <a:miter lim="0"/>
            <a:headEnd/>
            <a:tailEnd/>
          </a:ln>
          <a:effectLst/>
        </p:spPr>
        <p:txBody>
          <a:bodyPr lIns="92208" tIns="46104" rIns="92208" bIns="46104"/>
          <a:lstStyle/>
          <a:p>
            <a:pPr defTabSz="407403" fontAlgn="base" hangingPunct="0">
              <a:lnSpc>
                <a:spcPct val="93000"/>
              </a:lnSpc>
              <a:spcBef>
                <a:spcPts val="1828"/>
              </a:spcBef>
              <a:spcAft>
                <a:spcPct val="0"/>
              </a:spcAft>
              <a:defRPr/>
            </a:pPr>
            <a:r>
              <a:rPr lang="nb-NO" dirty="0" smtClean="0">
                <a:solidFill>
                  <a:schemeClr val="bg1"/>
                </a:solidFill>
                <a:latin typeface="Arial" panose="020B0604020202020204" pitchFamily="34" charset="0"/>
                <a:ea typeface="ヒラギノ角ゴ Pro W3" charset="-128"/>
                <a:cs typeface="Arial" pitchFamily="34" charset="0"/>
                <a:sym typeface="Arial" pitchFamily="34" charset="0"/>
              </a:rPr>
              <a:t>Kongsberg Marken</a:t>
            </a:r>
            <a:endParaRPr lang="nb-NO" dirty="0">
              <a:solidFill>
                <a:schemeClr val="bg1"/>
              </a:solidFill>
              <a:latin typeface="Helvetica Light" charset="0"/>
              <a:ea typeface="ヒラギノ角ゴ Pro W3" charset="-128"/>
              <a:sym typeface="Helvetica Light" charset="0"/>
            </a:endParaRPr>
          </a:p>
        </p:txBody>
      </p:sp>
      <p:pic>
        <p:nvPicPr>
          <p:cNvPr id="14" name="Bilde 13"/>
          <p:cNvPicPr>
            <a:picLocks noChangeAspect="1"/>
          </p:cNvPicPr>
          <p:nvPr/>
        </p:nvPicPr>
        <p:blipFill rotWithShape="1">
          <a:blip r:embed="rId13"/>
          <a:srcRect b="12821"/>
          <a:stretch/>
        </p:blipFill>
        <p:spPr>
          <a:xfrm>
            <a:off x="379865" y="2529991"/>
            <a:ext cx="2978544" cy="1727618"/>
          </a:xfrm>
          <a:prstGeom prst="rect">
            <a:avLst/>
          </a:prstGeom>
          <a:noFill/>
          <a:ln>
            <a:solidFill>
              <a:schemeClr val="tx1">
                <a:lumMod val="65000"/>
                <a:lumOff val="35000"/>
              </a:schemeClr>
            </a:solidFill>
          </a:ln>
          <a:effectLst>
            <a:outerShdw blurRad="50800" dist="38100" dir="2700000" algn="tl" rotWithShape="0">
              <a:prstClr val="black">
                <a:alpha val="40000"/>
              </a:prstClr>
            </a:outerShdw>
          </a:effectLst>
        </p:spPr>
      </p:pic>
      <p:sp>
        <p:nvSpPr>
          <p:cNvPr id="26" name="AutoShape 8"/>
          <p:cNvSpPr>
            <a:spLocks/>
          </p:cNvSpPr>
          <p:nvPr/>
        </p:nvSpPr>
        <p:spPr bwMode="auto">
          <a:xfrm>
            <a:off x="9637979" y="4476445"/>
            <a:ext cx="2061934" cy="52015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w="12700" cap="flat" cmpd="sng">
            <a:noFill/>
            <a:prstDash val="solid"/>
            <a:miter lim="0"/>
            <a:headEnd/>
            <a:tailEnd/>
          </a:ln>
          <a:effectLst/>
        </p:spPr>
        <p:txBody>
          <a:bodyPr lIns="92208" tIns="46104" rIns="92208" bIns="46104"/>
          <a:lstStyle/>
          <a:p>
            <a:pPr defTabSz="407403" fontAlgn="base" hangingPunct="0">
              <a:lnSpc>
                <a:spcPct val="93000"/>
              </a:lnSpc>
              <a:spcBef>
                <a:spcPts val="1828"/>
              </a:spcBef>
              <a:spcAft>
                <a:spcPct val="0"/>
              </a:spcAft>
              <a:defRPr/>
            </a:pPr>
            <a:r>
              <a:rPr lang="nb-NO" dirty="0" smtClean="0">
                <a:latin typeface="Arial" panose="020B0604020202020204" pitchFamily="34" charset="0"/>
                <a:ea typeface="ヒラギノ角ゴ Pro W3" charset="-128"/>
                <a:cs typeface="Arial" pitchFamily="34" charset="0"/>
                <a:sym typeface="Arial" pitchFamily="34" charset="0"/>
              </a:rPr>
              <a:t>18. hulls golfbane</a:t>
            </a:r>
            <a:endParaRPr lang="nb-NO" dirty="0">
              <a:latin typeface="Helvetica Light" charset="0"/>
              <a:ea typeface="ヒラギノ角ゴ Pro W3" charset="-128"/>
              <a:sym typeface="Helvetica Light" charset="0"/>
            </a:endParaRPr>
          </a:p>
        </p:txBody>
      </p:sp>
      <p:pic>
        <p:nvPicPr>
          <p:cNvPr id="25" name="Bilde 24"/>
          <p:cNvPicPr>
            <a:picLocks noChangeAspect="1"/>
          </p:cNvPicPr>
          <p:nvPr/>
        </p:nvPicPr>
        <p:blipFill rotWithShape="1">
          <a:blip r:embed="rId14"/>
          <a:srcRect t="4869"/>
          <a:stretch/>
        </p:blipFill>
        <p:spPr>
          <a:xfrm>
            <a:off x="3544799" y="837282"/>
            <a:ext cx="4339989" cy="1527990"/>
          </a:xfrm>
          <a:prstGeom prst="rect">
            <a:avLst/>
          </a:prstGeom>
          <a:noFill/>
          <a:ln>
            <a:solidFill>
              <a:schemeClr val="tx1">
                <a:lumMod val="65000"/>
                <a:lumOff val="35000"/>
              </a:schemeClr>
            </a:solidFill>
          </a:ln>
          <a:effectLst>
            <a:outerShdw blurRad="50800" dist="38100" dir="2700000" algn="tl" rotWithShape="0">
              <a:prstClr val="black">
                <a:alpha val="40000"/>
              </a:prstClr>
            </a:outerShdw>
          </a:effectLst>
        </p:spPr>
      </p:pic>
      <p:pic>
        <p:nvPicPr>
          <p:cNvPr id="27" name="Bilde 26"/>
          <p:cNvPicPr>
            <a:picLocks noChangeAspect="1"/>
          </p:cNvPicPr>
          <p:nvPr/>
        </p:nvPicPr>
        <p:blipFill>
          <a:blip r:embed="rId15"/>
          <a:stretch>
            <a:fillRect/>
          </a:stretch>
        </p:blipFill>
        <p:spPr>
          <a:xfrm>
            <a:off x="4062666" y="2616730"/>
            <a:ext cx="2824358" cy="1607906"/>
          </a:xfrm>
          <a:prstGeom prst="rect">
            <a:avLst/>
          </a:prstGeom>
          <a:noFill/>
          <a:ln>
            <a:solidFill>
              <a:schemeClr val="tx1">
                <a:lumMod val="65000"/>
                <a:lumOff val="35000"/>
              </a:schemeClr>
            </a:solidFill>
          </a:ln>
          <a:effectLst>
            <a:outerShdw blurRad="50800" dist="38100" dir="2700000" algn="tl" rotWithShape="0">
              <a:prstClr val="black">
                <a:alpha val="40000"/>
              </a:prstClr>
            </a:outerShdw>
          </a:effectLst>
        </p:spPr>
      </p:pic>
      <p:sp>
        <p:nvSpPr>
          <p:cNvPr id="29" name="AutoShape 8"/>
          <p:cNvSpPr>
            <a:spLocks/>
          </p:cNvSpPr>
          <p:nvPr/>
        </p:nvSpPr>
        <p:spPr bwMode="auto">
          <a:xfrm>
            <a:off x="1509384" y="2366601"/>
            <a:ext cx="1795677" cy="3435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chemeClr val="accent1">
              <a:lumMod val="50000"/>
            </a:schemeClr>
          </a:solidFill>
          <a:ln w="12700" cap="flat" cmpd="sng">
            <a:noFill/>
            <a:prstDash val="solid"/>
            <a:miter lim="0"/>
            <a:headEnd/>
            <a:tailEnd/>
          </a:ln>
          <a:effectLst/>
        </p:spPr>
        <p:txBody>
          <a:bodyPr lIns="92208" tIns="46104" rIns="92208" bIns="46104"/>
          <a:lstStyle/>
          <a:p>
            <a:pPr algn="ctr" defTabSz="407403" fontAlgn="base" hangingPunct="0">
              <a:lnSpc>
                <a:spcPct val="93000"/>
              </a:lnSpc>
              <a:spcBef>
                <a:spcPts val="1828"/>
              </a:spcBef>
              <a:spcAft>
                <a:spcPct val="0"/>
              </a:spcAft>
              <a:defRPr/>
            </a:pPr>
            <a:r>
              <a:rPr lang="nb-NO" dirty="0" smtClean="0">
                <a:solidFill>
                  <a:schemeClr val="bg1"/>
                </a:solidFill>
                <a:latin typeface="Arial" panose="020B0604020202020204" pitchFamily="34" charset="0"/>
                <a:ea typeface="ヒラギノ角ゴ Pro W3" charset="-128"/>
                <a:cs typeface="Arial" pitchFamily="34" charset="0"/>
                <a:sym typeface="Arial" pitchFamily="34" charset="0"/>
              </a:rPr>
              <a:t>Bo i Kongsberg</a:t>
            </a:r>
            <a:endParaRPr lang="nb-NO" dirty="0">
              <a:solidFill>
                <a:schemeClr val="bg1"/>
              </a:solidFill>
              <a:latin typeface="Helvetica Light" charset="0"/>
              <a:ea typeface="ヒラギノ角ゴ Pro W3" charset="-128"/>
              <a:sym typeface="Helvetica Light" charset="0"/>
            </a:endParaRPr>
          </a:p>
        </p:txBody>
      </p:sp>
      <p:sp>
        <p:nvSpPr>
          <p:cNvPr id="30" name="AutoShape 8"/>
          <p:cNvSpPr>
            <a:spLocks/>
          </p:cNvSpPr>
          <p:nvPr/>
        </p:nvSpPr>
        <p:spPr bwMode="auto">
          <a:xfrm>
            <a:off x="4538008" y="2605830"/>
            <a:ext cx="1466186" cy="52015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w="12700" cap="flat" cmpd="sng">
            <a:noFill/>
            <a:prstDash val="solid"/>
            <a:miter lim="0"/>
            <a:headEnd/>
            <a:tailEnd/>
          </a:ln>
          <a:effectLst/>
        </p:spPr>
        <p:txBody>
          <a:bodyPr lIns="92208" tIns="46104" rIns="92208" bIns="46104"/>
          <a:lstStyle/>
          <a:p>
            <a:pPr defTabSz="407403" fontAlgn="base" hangingPunct="0">
              <a:lnSpc>
                <a:spcPct val="93000"/>
              </a:lnSpc>
              <a:spcBef>
                <a:spcPts val="1828"/>
              </a:spcBef>
              <a:spcAft>
                <a:spcPct val="0"/>
              </a:spcAft>
              <a:defRPr/>
            </a:pPr>
            <a:r>
              <a:rPr lang="nb-NO" dirty="0" smtClean="0">
                <a:latin typeface="Arial" panose="020B0604020202020204" pitchFamily="34" charset="0"/>
                <a:ea typeface="ヒラギノ角ゴ Pro W3" charset="-128"/>
                <a:cs typeface="Arial" pitchFamily="34" charset="0"/>
                <a:sym typeface="Arial" pitchFamily="34" charset="0"/>
              </a:rPr>
              <a:t>Unik historie</a:t>
            </a:r>
            <a:endParaRPr lang="nb-NO" dirty="0">
              <a:latin typeface="Helvetica Light" charset="0"/>
              <a:ea typeface="ヒラギノ角ゴ Pro W3" charset="-128"/>
              <a:sym typeface="Helvetica Light" charset="0"/>
            </a:endParaRPr>
          </a:p>
        </p:txBody>
      </p:sp>
      <p:sp>
        <p:nvSpPr>
          <p:cNvPr id="31" name="AutoShape 8"/>
          <p:cNvSpPr>
            <a:spLocks/>
          </p:cNvSpPr>
          <p:nvPr/>
        </p:nvSpPr>
        <p:spPr bwMode="auto">
          <a:xfrm>
            <a:off x="3867164" y="2027804"/>
            <a:ext cx="2919228" cy="4289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w="12700" cap="flat" cmpd="sng">
            <a:noFill/>
            <a:prstDash val="solid"/>
            <a:miter lim="0"/>
            <a:headEnd/>
            <a:tailEnd/>
          </a:ln>
          <a:effectLst/>
        </p:spPr>
        <p:txBody>
          <a:bodyPr lIns="92208" tIns="46104" rIns="92208" bIns="46104"/>
          <a:lstStyle/>
          <a:p>
            <a:pPr defTabSz="407403" fontAlgn="base" hangingPunct="0">
              <a:lnSpc>
                <a:spcPct val="93000"/>
              </a:lnSpc>
              <a:spcBef>
                <a:spcPts val="1828"/>
              </a:spcBef>
              <a:spcAft>
                <a:spcPct val="0"/>
              </a:spcAft>
              <a:defRPr/>
            </a:pPr>
            <a:r>
              <a:rPr lang="nb-NO" dirty="0" smtClean="0">
                <a:solidFill>
                  <a:schemeClr val="bg1"/>
                </a:solidFill>
                <a:latin typeface="Arial" panose="020B0604020202020204" pitchFamily="34" charset="0"/>
                <a:ea typeface="ヒラギノ角ゴ Pro W3" charset="-128"/>
                <a:cs typeface="Arial" pitchFamily="34" charset="0"/>
                <a:sym typeface="Arial" pitchFamily="34" charset="0"/>
              </a:rPr>
              <a:t>4 nye skoler siste årene</a:t>
            </a:r>
            <a:endParaRPr lang="nb-NO" dirty="0">
              <a:solidFill>
                <a:schemeClr val="bg1"/>
              </a:solidFill>
              <a:latin typeface="Helvetica Light" charset="0"/>
              <a:ea typeface="ヒラギノ角ゴ Pro W3" charset="-128"/>
              <a:sym typeface="Helvetica Light" charset="0"/>
            </a:endParaRPr>
          </a:p>
        </p:txBody>
      </p:sp>
    </p:spTree>
    <p:extLst>
      <p:ext uri="{BB962C8B-B14F-4D97-AF65-F5344CB8AC3E}">
        <p14:creationId xmlns:p14="http://schemas.microsoft.com/office/powerpoint/2010/main" val="2625163189"/>
      </p:ext>
    </p:extLst>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Office-tem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tema">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4.xml><?xml version="1.0" encoding="utf-8"?>
<a:theme xmlns:a="http://schemas.openxmlformats.org/drawingml/2006/main" name="1_Office-tema">
  <a:themeElements>
    <a:clrScheme name="">
      <a:dk1>
        <a:srgbClr val="000000"/>
      </a:dk1>
      <a:lt1>
        <a:srgbClr val="FFFFFF"/>
      </a:lt1>
      <a:dk2>
        <a:srgbClr val="42464D"/>
      </a:dk2>
      <a:lt2>
        <a:srgbClr val="D4D6D9"/>
      </a:lt2>
      <a:accent1>
        <a:srgbClr val="095CC4"/>
      </a:accent1>
      <a:accent2>
        <a:srgbClr val="1B8518"/>
      </a:accent2>
      <a:accent3>
        <a:srgbClr val="FFFFFF"/>
      </a:accent3>
      <a:accent4>
        <a:srgbClr val="000000"/>
      </a:accent4>
      <a:accent5>
        <a:srgbClr val="AAB5DE"/>
      </a:accent5>
      <a:accent6>
        <a:srgbClr val="177815"/>
      </a:accent6>
      <a:hlink>
        <a:srgbClr val="0000FF"/>
      </a:hlink>
      <a:folHlink>
        <a:srgbClr val="FF00FF"/>
      </a:folHlink>
    </a:clrScheme>
    <a:fontScheme name="Office-tema">
      <a:majorFont>
        <a:latin typeface="Helvetica Light"/>
        <a:ea typeface="Helvetica Light"/>
        <a:cs typeface="Helvetica Light"/>
      </a:majorFont>
      <a:minorFont>
        <a:latin typeface="Helvetica Light"/>
        <a:ea typeface="Helvetica Light"/>
        <a:cs typeface="Helvetica Ligh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95CC4"/>
        </a:solidFill>
        <a:ln w="12700" cap="flat" cmpd="sng" algn="ctr">
          <a:noFill/>
          <a:prstDash val="solid"/>
          <a:miter lim="0"/>
          <a:headEnd type="none" w="med" len="med"/>
          <a:tailEnd type="none" w="med" len="med"/>
        </a:ln>
        <a:effectLst/>
      </a:spPr>
      <a:bodyPr vert="horz" wrap="square" lIns="50800" tIns="50800" rIns="50800" bIns="50800" numCol="1" anchor="ctr" anchorCtr="0" compatLnSpc="1">
        <a:prstTxWarp prst="textNoShape">
          <a:avLst/>
        </a:prstTxWarp>
      </a:bodyPr>
      <a:lstStyle>
        <a:defPPr marL="342900" marR="0" indent="0" algn="ctr" defTabSz="584200" rtl="0" eaLnBrk="1" fontAlgn="base" latinLnBrk="0" hangingPunct="0">
          <a:lnSpc>
            <a:spcPct val="100000"/>
          </a:lnSpc>
          <a:spcBef>
            <a:spcPct val="0"/>
          </a:spcBef>
          <a:spcAft>
            <a:spcPct val="0"/>
          </a:spcAft>
          <a:buClrTx/>
          <a:buSzTx/>
          <a:buFontTx/>
          <a:buNone/>
          <a:tabLst/>
          <a:defRPr kumimoji="0" lang="nb-NO" sz="3600" b="0" i="0" u="none" strike="noStrike" cap="none" normalizeH="0" baseline="0" smtClean="0">
            <a:ln>
              <a:noFill/>
            </a:ln>
            <a:solidFill>
              <a:srgbClr val="000000"/>
            </a:solidFill>
            <a:effectLst/>
            <a:latin typeface="Helvetica Light" charset="0"/>
            <a:ea typeface="Helvetica Light" charset="0"/>
            <a:cs typeface="Helvetica Light" charset="0"/>
            <a:sym typeface="Helvetica Light" charset="0"/>
          </a:defRPr>
        </a:defPPr>
      </a:lstStyle>
    </a:spDef>
    <a:lnDef>
      <a:spPr bwMode="auto">
        <a:xfrm>
          <a:off x="0" y="0"/>
          <a:ext cx="1" cy="1"/>
        </a:xfrm>
        <a:custGeom>
          <a:avLst/>
          <a:gdLst/>
          <a:ahLst/>
          <a:cxnLst/>
          <a:rect l="0" t="0" r="0" b="0"/>
          <a:pathLst/>
        </a:custGeom>
        <a:solidFill>
          <a:srgbClr val="095CC4"/>
        </a:solidFill>
        <a:ln w="12700" cap="flat" cmpd="sng" algn="ctr">
          <a:noFill/>
          <a:prstDash val="solid"/>
          <a:miter lim="0"/>
          <a:headEnd type="none" w="med" len="med"/>
          <a:tailEnd type="none" w="med" len="med"/>
        </a:ln>
        <a:effectLst/>
      </a:spPr>
      <a:bodyPr vert="horz" wrap="square" lIns="50800" tIns="50800" rIns="50800" bIns="50800" numCol="1" anchor="ctr" anchorCtr="0" compatLnSpc="1">
        <a:prstTxWarp prst="textNoShape">
          <a:avLst/>
        </a:prstTxWarp>
      </a:bodyPr>
      <a:lstStyle>
        <a:defPPr marL="342900" marR="0" indent="0" algn="ctr" defTabSz="584200" rtl="0" eaLnBrk="1" fontAlgn="base" latinLnBrk="0" hangingPunct="0">
          <a:lnSpc>
            <a:spcPct val="100000"/>
          </a:lnSpc>
          <a:spcBef>
            <a:spcPct val="0"/>
          </a:spcBef>
          <a:spcAft>
            <a:spcPct val="0"/>
          </a:spcAft>
          <a:buClrTx/>
          <a:buSzTx/>
          <a:buFontTx/>
          <a:buNone/>
          <a:tabLst/>
          <a:defRPr kumimoji="0" lang="nb-NO" sz="3600" b="0" i="0" u="none" strike="noStrike" cap="none" normalizeH="0" baseline="0" smtClean="0">
            <a:ln>
              <a:noFill/>
            </a:ln>
            <a:solidFill>
              <a:srgbClr val="000000"/>
            </a:solidFill>
            <a:effectLst/>
            <a:latin typeface="Helvetica Light" charset="0"/>
            <a:ea typeface="Helvetica Light" charset="0"/>
            <a:cs typeface="Helvetica Light" charset="0"/>
            <a:sym typeface="Helvetica Light" charset="0"/>
          </a:defRPr>
        </a:defPPr>
      </a:lstStyle>
    </a:lnDef>
  </a:objectDefaults>
  <a:extraClrSchemeLst/>
</a:theme>
</file>

<file path=ppt/theme/theme5.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TM03090434[[fn=Tretype]]</Template>
  <TotalTime>32668</TotalTime>
  <Words>929</Words>
  <Application>Microsoft Office PowerPoint</Application>
  <PresentationFormat>Widescreen</PresentationFormat>
  <Paragraphs>90</Paragraphs>
  <Slides>7</Slides>
  <Notes>7</Notes>
  <HiddenSlides>0</HiddenSlides>
  <MMClips>0</MMClips>
  <ScaleCrop>false</ScaleCrop>
  <HeadingPairs>
    <vt:vector size="6" baseType="variant">
      <vt:variant>
        <vt:lpstr>Brukte skrifter</vt:lpstr>
      </vt:variant>
      <vt:variant>
        <vt:i4>6</vt:i4>
      </vt:variant>
      <vt:variant>
        <vt:lpstr>Tema</vt:lpstr>
      </vt:variant>
      <vt:variant>
        <vt:i4>4</vt:i4>
      </vt:variant>
      <vt:variant>
        <vt:lpstr>Lysbildetitler</vt:lpstr>
      </vt:variant>
      <vt:variant>
        <vt:i4>7</vt:i4>
      </vt:variant>
    </vt:vector>
  </HeadingPairs>
  <TitlesOfParts>
    <vt:vector size="17" baseType="lpstr">
      <vt:lpstr>Arial</vt:lpstr>
      <vt:lpstr>Calibri</vt:lpstr>
      <vt:lpstr>Calibri Light</vt:lpstr>
      <vt:lpstr>Helvetica Light</vt:lpstr>
      <vt:lpstr>Wingdings 2</vt:lpstr>
      <vt:lpstr>ヒラギノ角ゴ Pro W3</vt:lpstr>
      <vt:lpstr>HDOfficeLightV0</vt:lpstr>
      <vt:lpstr>Office Theme</vt:lpstr>
      <vt:lpstr>1_HDOfficeLightV0</vt:lpstr>
      <vt:lpstr>1_Office-tema</vt:lpstr>
      <vt:lpstr>.</vt:lpstr>
      <vt:lpstr>PowerPoint-presentasjon</vt:lpstr>
      <vt:lpstr>PowerPoint-presentasjon</vt:lpstr>
      <vt:lpstr>PowerPoint-presentasjon</vt:lpstr>
      <vt:lpstr>PowerPoint-presentasjon</vt:lpstr>
      <vt:lpstr>PowerPoint-presentasjon</vt:lpstr>
      <vt:lpstr>PowerPoint-presentasjon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Olav Madland</dc:creator>
  <cp:lastModifiedBy>Jon Petter Arntzen</cp:lastModifiedBy>
  <cp:revision>658</cp:revision>
  <cp:lastPrinted>2018-02-23T11:09:33Z</cp:lastPrinted>
  <dcterms:created xsi:type="dcterms:W3CDTF">2017-04-28T11:29:29Z</dcterms:created>
  <dcterms:modified xsi:type="dcterms:W3CDTF">2018-02-28T11:41:15Z</dcterms:modified>
</cp:coreProperties>
</file>