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1" r:id="rId2"/>
    <p:sldId id="266" r:id="rId3"/>
    <p:sldId id="267" r:id="rId4"/>
    <p:sldId id="269" r:id="rId5"/>
    <p:sldId id="265" r:id="rId6"/>
    <p:sldId id="272" r:id="rId7"/>
    <p:sldId id="274" r:id="rId8"/>
    <p:sldId id="273" r:id="rId9"/>
    <p:sldId id="268" r:id="rId10"/>
  </p:sldIdLst>
  <p:sldSz cx="12192000" cy="6858000"/>
  <p:notesSz cx="6669088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kset-Gundersen, Kristian Nicolai" initials="SKN" lastIdx="1" clrIdx="0">
    <p:extLst>
      <p:ext uri="{19B8F6BF-5375-455C-9EA6-DF929625EA0E}">
        <p15:presenceInfo xmlns:p15="http://schemas.microsoft.com/office/powerpoint/2012/main" userId="S-1-5-21-3231550426-2376978110-1435718100-1143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2F2F2"/>
    <a:srgbClr val="F4F1F0"/>
    <a:srgbClr val="FFFFFF"/>
    <a:srgbClr val="F8F7F5"/>
    <a:srgbClr val="E9E4DF"/>
    <a:srgbClr val="D7D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63372" autoAdjust="0"/>
  </p:normalViewPr>
  <p:slideViewPr>
    <p:cSldViewPr snapToGrid="0">
      <p:cViewPr varScale="1">
        <p:scale>
          <a:sx n="88" d="100"/>
          <a:sy n="88" d="100"/>
        </p:scale>
        <p:origin x="648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D23E4-4325-4183-9D81-70C6B1FB19BE}" type="datetimeFigureOut">
              <a:rPr lang="nb-NO" smtClean="0"/>
              <a:t>28.02.2018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8F375-4F0E-489F-BE27-5805256F36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2551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7C272-5AA8-4826-B205-F22D0552149A}" type="datetimeFigureOut">
              <a:rPr lang="nb-NO" smtClean="0"/>
              <a:t>28.02.2018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80A4D-8AA8-46EC-B492-D972DC6F83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237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80A4D-8AA8-46EC-B492-D972DC6F831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267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Slid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20"/>
          <a:stretch/>
        </p:blipFill>
        <p:spPr>
          <a:xfrm>
            <a:off x="0" y="1532711"/>
            <a:ext cx="12192000" cy="532528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12192000" cy="2996208"/>
          </a:xfrm>
          <a:prstGeom prst="rect">
            <a:avLst/>
          </a:prstGeom>
          <a:solidFill>
            <a:srgbClr val="F4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152" y="6450854"/>
            <a:ext cx="1077764" cy="302143"/>
          </a:xfrm>
        </p:spPr>
        <p:txBody>
          <a:bodyPr/>
          <a:lstStyle>
            <a:lvl1pPr algn="ctr">
              <a:defRPr/>
            </a:lvl1pPr>
          </a:lstStyle>
          <a:p>
            <a:fld id="{BEE33204-1A2A-459A-AB60-E4C17ED59098}" type="datetimeFigureOut">
              <a:rPr lang="nb-NO" smtClean="0"/>
              <a:pPr/>
              <a:t>28.02.2018</a:t>
            </a:fld>
            <a:endParaRPr lang="nb-NO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202916" y="1596188"/>
            <a:ext cx="9929275" cy="1310444"/>
          </a:xfrm>
        </p:spPr>
        <p:txBody>
          <a:bodyPr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 smtClean="0"/>
              <a:t>Presentasjon (MAL)</a:t>
            </a:r>
            <a:endParaRPr lang="nb-NO" dirty="0"/>
          </a:p>
        </p:txBody>
      </p:sp>
      <p:pic>
        <p:nvPicPr>
          <p:cNvPr id="12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7" name="TekstSylinder 1"/>
          <p:cNvSpPr txBox="1"/>
          <p:nvPr userDrawn="1"/>
        </p:nvSpPr>
        <p:spPr>
          <a:xfrm>
            <a:off x="1111500" y="462385"/>
            <a:ext cx="4660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Norges delegasjon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til den europeiske union</a:t>
            </a:r>
          </a:p>
        </p:txBody>
      </p:sp>
      <p:cxnSp>
        <p:nvCxnSpPr>
          <p:cNvPr id="24" name="Rett linje 18"/>
          <p:cNvCxnSpPr/>
          <p:nvPr userDrawn="1"/>
        </p:nvCxnSpPr>
        <p:spPr>
          <a:xfrm>
            <a:off x="1062506" y="368660"/>
            <a:ext cx="1807" cy="253797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221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lide - Pau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1202916" y="1324643"/>
            <a:ext cx="10150884" cy="1325563"/>
          </a:xfrm>
        </p:spPr>
        <p:txBody>
          <a:bodyPr>
            <a:normAutofit/>
          </a:bodyPr>
          <a:lstStyle>
            <a:lvl1pPr algn="ctr">
              <a:defRPr sz="36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Break-time</a:t>
            </a:r>
            <a:endParaRPr lang="nb-NO" dirty="0"/>
          </a:p>
        </p:txBody>
      </p:sp>
      <p:cxnSp>
        <p:nvCxnSpPr>
          <p:cNvPr id="10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9" name="TekstSylinder 1"/>
          <p:cNvSpPr txBox="1"/>
          <p:nvPr userDrawn="1"/>
        </p:nvSpPr>
        <p:spPr>
          <a:xfrm>
            <a:off x="1111500" y="462385"/>
            <a:ext cx="4660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Norges delegasjon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til den europeiske union</a:t>
            </a:r>
          </a:p>
        </p:txBody>
      </p:sp>
    </p:spTree>
    <p:extLst>
      <p:ext uri="{BB962C8B-B14F-4D97-AF65-F5344CB8AC3E}">
        <p14:creationId xmlns:p14="http://schemas.microsoft.com/office/powerpoint/2010/main" val="67202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025662"/>
            <a:ext cx="12192000" cy="832338"/>
          </a:xfrm>
          <a:prstGeom prst="rect">
            <a:avLst/>
          </a:prstGeom>
          <a:solidFill>
            <a:srgbClr val="F4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57021" y="6356350"/>
            <a:ext cx="1006642" cy="365125"/>
          </a:xfrm>
        </p:spPr>
        <p:txBody>
          <a:bodyPr/>
          <a:lstStyle>
            <a:lvl1pPr algn="ctr">
              <a:defRPr/>
            </a:lvl1pPr>
          </a:lstStyle>
          <a:p>
            <a:fld id="{AB5EF5AC-C367-47A2-8A6B-5E938338DE00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4" name="Rett linje 18"/>
          <p:cNvCxnSpPr/>
          <p:nvPr userDrawn="1"/>
        </p:nvCxnSpPr>
        <p:spPr>
          <a:xfrm>
            <a:off x="789206" y="6129634"/>
            <a:ext cx="0" cy="70214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2" y="6288225"/>
            <a:ext cx="298705" cy="362713"/>
          </a:xfrm>
          <a:prstGeom prst="rect">
            <a:avLst/>
          </a:prstGeom>
        </p:spPr>
      </p:pic>
      <p:sp>
        <p:nvSpPr>
          <p:cNvPr id="11" name="TekstSylinder 1"/>
          <p:cNvSpPr txBox="1"/>
          <p:nvPr userDrawn="1"/>
        </p:nvSpPr>
        <p:spPr>
          <a:xfrm>
            <a:off x="789206" y="6192663"/>
            <a:ext cx="244984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Norges delegasjon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til den europeiske union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300" noProof="0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832338"/>
          </a:xfrm>
          <a:prstGeom prst="rect">
            <a:avLst/>
          </a:prstGeom>
          <a:solidFill>
            <a:srgbClr val="F4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 smtClean="0">
                <a:solidFill>
                  <a:schemeClr val="tx1"/>
                </a:solidFill>
              </a:rPr>
              <a:t>Følg oss videre!</a:t>
            </a:r>
            <a:endParaRPr lang="nb-NO" sz="36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3652074" y="1382286"/>
            <a:ext cx="64063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600" b="1" dirty="0" smtClean="0">
                <a:solidFill>
                  <a:schemeClr val="tx1"/>
                </a:solidFill>
              </a:rPr>
              <a:t>Facebook: </a:t>
            </a:r>
            <a:r>
              <a:rPr lang="nn-NO" sz="2600" dirty="0" smtClean="0">
                <a:solidFill>
                  <a:schemeClr val="tx1"/>
                </a:solidFill>
              </a:rPr>
              <a:t>	Norges delegasjon til EU</a:t>
            </a:r>
          </a:p>
          <a:p>
            <a:endParaRPr lang="nn-NO" sz="2600" dirty="0" smtClean="0">
              <a:solidFill>
                <a:schemeClr val="tx1"/>
              </a:solidFill>
            </a:endParaRPr>
          </a:p>
          <a:p>
            <a:endParaRPr lang="nn-NO" sz="2600" dirty="0" smtClean="0">
              <a:solidFill>
                <a:schemeClr val="tx1"/>
              </a:solidFill>
            </a:endParaRPr>
          </a:p>
          <a:p>
            <a:r>
              <a:rPr lang="nn-NO" sz="2600" b="1" dirty="0" smtClean="0">
                <a:solidFill>
                  <a:schemeClr val="tx1"/>
                </a:solidFill>
              </a:rPr>
              <a:t>Twitter: </a:t>
            </a:r>
            <a:r>
              <a:rPr lang="nn-NO" sz="2600" dirty="0" smtClean="0">
                <a:solidFill>
                  <a:schemeClr val="tx1"/>
                </a:solidFill>
              </a:rPr>
              <a:t>	</a:t>
            </a:r>
            <a:r>
              <a:rPr lang="nn-NO" sz="2600" dirty="0" err="1" smtClean="0">
                <a:solidFill>
                  <a:schemeClr val="tx1"/>
                </a:solidFill>
              </a:rPr>
              <a:t>norwayEU</a:t>
            </a:r>
            <a:endParaRPr lang="nn-NO" sz="2600" dirty="0" smtClean="0">
              <a:solidFill>
                <a:schemeClr val="tx1"/>
              </a:solidFill>
            </a:endParaRPr>
          </a:p>
          <a:p>
            <a:endParaRPr lang="nn-NO" sz="2600" dirty="0" smtClean="0">
              <a:solidFill>
                <a:schemeClr val="tx1"/>
              </a:solidFill>
            </a:endParaRPr>
          </a:p>
          <a:p>
            <a:endParaRPr lang="nn-NO" sz="2600" dirty="0" smtClean="0">
              <a:solidFill>
                <a:schemeClr val="tx1"/>
              </a:solidFill>
            </a:endParaRPr>
          </a:p>
          <a:p>
            <a:r>
              <a:rPr lang="nn-NO" sz="2600" b="1" dirty="0" err="1" smtClean="0">
                <a:solidFill>
                  <a:schemeClr val="tx1"/>
                </a:solidFill>
              </a:rPr>
              <a:t>Instagram</a:t>
            </a:r>
            <a:r>
              <a:rPr lang="nn-NO" sz="2600" b="1" dirty="0" smtClean="0">
                <a:solidFill>
                  <a:schemeClr val="tx1"/>
                </a:solidFill>
              </a:rPr>
              <a:t>:</a:t>
            </a:r>
            <a:r>
              <a:rPr lang="nn-NO" sz="2600" dirty="0" smtClean="0">
                <a:solidFill>
                  <a:schemeClr val="tx1"/>
                </a:solidFill>
              </a:rPr>
              <a:t>	</a:t>
            </a:r>
            <a:r>
              <a:rPr lang="nn-NO" sz="2600" dirty="0" err="1" smtClean="0">
                <a:solidFill>
                  <a:schemeClr val="tx1"/>
                </a:solidFill>
              </a:rPr>
              <a:t>norway_eu</a:t>
            </a:r>
            <a:endParaRPr lang="nn-NO" sz="2600" dirty="0" smtClean="0">
              <a:solidFill>
                <a:schemeClr val="tx1"/>
              </a:solidFill>
            </a:endParaRPr>
          </a:p>
          <a:p>
            <a:endParaRPr lang="nn-NO" sz="2600" dirty="0" smtClean="0">
              <a:solidFill>
                <a:schemeClr val="tx1"/>
              </a:solidFill>
            </a:endParaRPr>
          </a:p>
          <a:p>
            <a:endParaRPr lang="nn-NO" sz="2600" dirty="0" smtClean="0">
              <a:solidFill>
                <a:schemeClr val="tx1"/>
              </a:solidFill>
            </a:endParaRPr>
          </a:p>
          <a:p>
            <a:r>
              <a:rPr lang="nn-NO" sz="2600" b="1" dirty="0" smtClean="0">
                <a:solidFill>
                  <a:schemeClr val="tx1"/>
                </a:solidFill>
              </a:rPr>
              <a:t>Web:</a:t>
            </a:r>
            <a:r>
              <a:rPr lang="nn-NO" sz="2600" dirty="0" smtClean="0">
                <a:solidFill>
                  <a:schemeClr val="tx1"/>
                </a:solidFill>
              </a:rPr>
              <a:t>		regjeringen.no/Europapolitikk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93" y="1235517"/>
            <a:ext cx="800044" cy="8000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15" y="2317909"/>
            <a:ext cx="993051" cy="99305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15" y="3545737"/>
            <a:ext cx="873523" cy="873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958" y="4811371"/>
            <a:ext cx="716436" cy="78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end)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0695" y="2615031"/>
            <a:ext cx="7976938" cy="1325563"/>
          </a:xfrm>
        </p:spPr>
        <p:txBody>
          <a:bodyPr>
            <a:normAutofit/>
          </a:bodyPr>
          <a:lstStyle>
            <a:lvl1pPr algn="ctr">
              <a:defRPr sz="4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End note – thank you. 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765" y="6356350"/>
            <a:ext cx="1507958" cy="365125"/>
          </a:xfrm>
        </p:spPr>
        <p:txBody>
          <a:bodyPr/>
          <a:lstStyle>
            <a:lvl1pPr algn="ctr">
              <a:defRPr/>
            </a:lvl1pPr>
          </a:lstStyle>
          <a:p>
            <a:fld id="{BEE33204-1A2A-459A-AB60-E4C17ED59098}" type="datetimeFigureOut">
              <a:rPr lang="nb-NO" smtClean="0"/>
              <a:pPr/>
              <a:t>28.02.2018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27633" y="6356350"/>
            <a:ext cx="1507958" cy="365125"/>
          </a:xfrm>
        </p:spPr>
        <p:txBody>
          <a:bodyPr/>
          <a:lstStyle/>
          <a:p>
            <a:fld id="{AB5EF5AC-C367-47A2-8A6B-5E938338DE00}" type="slidenum">
              <a:rPr lang="nb-NO" smtClean="0"/>
              <a:t>‹#›</a:t>
            </a:fld>
            <a:endParaRPr lang="nb-NO" dirty="0"/>
          </a:p>
        </p:txBody>
      </p:sp>
      <p:cxnSp>
        <p:nvCxnSpPr>
          <p:cNvPr id="7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"/>
          <p:cNvSpPr txBox="1"/>
          <p:nvPr userDrawn="1"/>
        </p:nvSpPr>
        <p:spPr>
          <a:xfrm>
            <a:off x="1111500" y="462385"/>
            <a:ext cx="4660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Norges delegasjon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til den europeiske union</a:t>
            </a:r>
          </a:p>
        </p:txBody>
      </p:sp>
    </p:spTree>
    <p:extLst>
      <p:ext uri="{BB962C8B-B14F-4D97-AF65-F5344CB8AC3E}">
        <p14:creationId xmlns:p14="http://schemas.microsoft.com/office/powerpoint/2010/main" val="2554937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57021" y="6356350"/>
            <a:ext cx="1006642" cy="365125"/>
          </a:xfrm>
        </p:spPr>
        <p:txBody>
          <a:bodyPr/>
          <a:lstStyle>
            <a:lvl1pPr algn="ctr">
              <a:defRPr/>
            </a:lvl1pPr>
          </a:lstStyle>
          <a:p>
            <a:fld id="{AB5EF5AC-C367-47A2-8A6B-5E938338DE0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38200" y="1912938"/>
            <a:ext cx="10515600" cy="4216400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cxnSp>
        <p:nvCxnSpPr>
          <p:cNvPr id="14" name="Rett linje 18"/>
          <p:cNvCxnSpPr/>
          <p:nvPr userDrawn="1"/>
        </p:nvCxnSpPr>
        <p:spPr>
          <a:xfrm>
            <a:off x="789206" y="6129634"/>
            <a:ext cx="0" cy="70214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2" y="6288225"/>
            <a:ext cx="298705" cy="362713"/>
          </a:xfrm>
          <a:prstGeom prst="rect">
            <a:avLst/>
          </a:prstGeom>
        </p:spPr>
      </p:pic>
      <p:sp>
        <p:nvSpPr>
          <p:cNvPr id="17" name="TekstSylinder 1"/>
          <p:cNvSpPr txBox="1"/>
          <p:nvPr userDrawn="1"/>
        </p:nvSpPr>
        <p:spPr>
          <a:xfrm>
            <a:off x="789206" y="6192663"/>
            <a:ext cx="244984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Norges delegasjon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til den europeiske union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3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49061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025662"/>
            <a:ext cx="12192000" cy="832338"/>
          </a:xfrm>
          <a:prstGeom prst="rect">
            <a:avLst/>
          </a:prstGeom>
          <a:solidFill>
            <a:srgbClr val="F4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illustrasjoner</a:t>
            </a:r>
            <a:r>
              <a:rPr lang="en-US" dirty="0" smtClean="0"/>
              <a:t> med </a:t>
            </a:r>
            <a:r>
              <a:rPr lang="en-US" dirty="0" err="1" smtClean="0"/>
              <a:t>hvit</a:t>
            </a:r>
            <a:r>
              <a:rPr lang="en-US" dirty="0" smtClean="0"/>
              <a:t> </a:t>
            </a:r>
            <a:r>
              <a:rPr lang="en-US" dirty="0" err="1" smtClean="0"/>
              <a:t>bakgrunn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57021" y="6356350"/>
            <a:ext cx="1006642" cy="365125"/>
          </a:xfrm>
        </p:spPr>
        <p:txBody>
          <a:bodyPr/>
          <a:lstStyle>
            <a:lvl1pPr algn="ctr">
              <a:defRPr/>
            </a:lvl1pPr>
          </a:lstStyle>
          <a:p>
            <a:fld id="{AB5EF5AC-C367-47A2-8A6B-5E938338DE0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38200" y="1912938"/>
            <a:ext cx="10515600" cy="4059970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cxnSp>
        <p:nvCxnSpPr>
          <p:cNvPr id="14" name="Rett linje 18"/>
          <p:cNvCxnSpPr/>
          <p:nvPr userDrawn="1"/>
        </p:nvCxnSpPr>
        <p:spPr>
          <a:xfrm>
            <a:off x="789206" y="6129634"/>
            <a:ext cx="0" cy="70214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2" y="6288225"/>
            <a:ext cx="298705" cy="362713"/>
          </a:xfrm>
          <a:prstGeom prst="rect">
            <a:avLst/>
          </a:prstGeom>
        </p:spPr>
      </p:pic>
      <p:sp>
        <p:nvSpPr>
          <p:cNvPr id="11" name="TekstSylinder 1"/>
          <p:cNvSpPr txBox="1"/>
          <p:nvPr userDrawn="1"/>
        </p:nvSpPr>
        <p:spPr>
          <a:xfrm>
            <a:off x="789206" y="6192663"/>
            <a:ext cx="244984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Norges delegasjon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til den europeiske union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3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84557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152" y="6450854"/>
            <a:ext cx="1077764" cy="302143"/>
          </a:xfrm>
        </p:spPr>
        <p:txBody>
          <a:bodyPr/>
          <a:lstStyle>
            <a:lvl1pPr algn="ctr">
              <a:defRPr/>
            </a:lvl1pPr>
          </a:lstStyle>
          <a:p>
            <a:fld id="{BEE33204-1A2A-459A-AB60-E4C17ED59098}" type="datetimeFigureOut">
              <a:rPr lang="nb-NO" smtClean="0"/>
              <a:pPr/>
              <a:t>28.02.2018</a:t>
            </a:fld>
            <a:endParaRPr lang="nb-NO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202916" y="1596188"/>
            <a:ext cx="9929275" cy="1310444"/>
          </a:xfrm>
        </p:spPr>
        <p:txBody>
          <a:bodyPr/>
          <a:lstStyle>
            <a:lvl1pPr algn="ctr"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 smtClean="0"/>
              <a:t>Title</a:t>
            </a:r>
            <a:endParaRPr lang="nb-NO" dirty="0"/>
          </a:p>
        </p:txBody>
      </p:sp>
      <p:cxnSp>
        <p:nvCxnSpPr>
          <p:cNvPr id="10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"/>
          <p:cNvSpPr txBox="1"/>
          <p:nvPr userDrawn="1"/>
        </p:nvSpPr>
        <p:spPr>
          <a:xfrm>
            <a:off x="1111500" y="462385"/>
            <a:ext cx="4660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Norges delegasjon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til den europeiske union</a:t>
            </a:r>
          </a:p>
        </p:txBody>
      </p:sp>
    </p:spTree>
    <p:extLst>
      <p:ext uri="{BB962C8B-B14F-4D97-AF65-F5344CB8AC3E}">
        <p14:creationId xmlns:p14="http://schemas.microsoft.com/office/powerpoint/2010/main" val="92105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-list - Shor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931" y="157307"/>
            <a:ext cx="5778731" cy="107297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algn="ctr">
              <a:defRPr sz="28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List – main bullets (index)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9931" y="6483927"/>
            <a:ext cx="998913" cy="237548"/>
          </a:xfrm>
        </p:spPr>
        <p:txBody>
          <a:bodyPr/>
          <a:lstStyle/>
          <a:p>
            <a:fld id="{BEE33204-1A2A-459A-AB60-E4C17ED59098}" type="datetimeFigureOut">
              <a:rPr lang="nb-NO" smtClean="0"/>
              <a:t>28.02.2018</a:t>
            </a:fld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9749" y="6483927"/>
            <a:ext cx="998913" cy="237548"/>
          </a:xfrm>
        </p:spPr>
        <p:txBody>
          <a:bodyPr/>
          <a:lstStyle/>
          <a:p>
            <a:fld id="{AB5EF5AC-C367-47A2-8A6B-5E938338DE00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9700" y="1528763"/>
            <a:ext cx="5778500" cy="4955164"/>
          </a:xfrm>
          <a:ln>
            <a:solidFill>
              <a:schemeClr val="bg1"/>
            </a:solidFill>
          </a:ln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6148388" y="157163"/>
            <a:ext cx="6043612" cy="6564312"/>
          </a:xfr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nb-NO" dirty="0" smtClean="0"/>
              <a:t>Picture – </a:t>
            </a:r>
            <a:r>
              <a:rPr lang="nb-NO" dirty="0" err="1" smtClean="0"/>
              <a:t>illustration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0829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-list - Short lis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931" y="157307"/>
            <a:ext cx="5778731" cy="1072977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>
            <a:lvl1pPr algn="ctr">
              <a:defRPr sz="28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List – main bullets (index)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9931" y="6483927"/>
            <a:ext cx="998913" cy="237548"/>
          </a:xfrm>
        </p:spPr>
        <p:txBody>
          <a:bodyPr/>
          <a:lstStyle/>
          <a:p>
            <a:fld id="{BEE33204-1A2A-459A-AB60-E4C17ED59098}" type="datetimeFigureOut">
              <a:rPr lang="nb-NO" smtClean="0"/>
              <a:t>28.02.2018</a:t>
            </a:fld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9749" y="6483927"/>
            <a:ext cx="998913" cy="237548"/>
          </a:xfrm>
        </p:spPr>
        <p:txBody>
          <a:bodyPr/>
          <a:lstStyle/>
          <a:p>
            <a:fld id="{AB5EF5AC-C367-47A2-8A6B-5E938338DE00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9700" y="1528763"/>
            <a:ext cx="5778500" cy="4955164"/>
          </a:xfrm>
          <a:ln w="12700">
            <a:solidFill>
              <a:schemeClr val="bg1"/>
            </a:solidFill>
          </a:ln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00" y="1560300"/>
            <a:ext cx="5780599" cy="384890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12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-title. Single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12032" y="2362200"/>
            <a:ext cx="12204032" cy="21336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F2F2F2">
                <a:alpha val="38824"/>
              </a:srgb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685800" y="2934074"/>
            <a:ext cx="10804360" cy="989850"/>
          </a:xfrm>
        </p:spPr>
        <p:txBody>
          <a:bodyPr>
            <a:normAutofit/>
          </a:bodyPr>
          <a:lstStyle>
            <a:lvl1pPr algn="ctr"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Short-title</a:t>
            </a:r>
            <a:endParaRPr lang="nb-NO" dirty="0"/>
          </a:p>
        </p:txBody>
      </p:sp>
      <p:cxnSp>
        <p:nvCxnSpPr>
          <p:cNvPr id="9" name="Rett linje 18"/>
          <p:cNvCxnSpPr/>
          <p:nvPr userDrawn="1"/>
        </p:nvCxnSpPr>
        <p:spPr>
          <a:xfrm>
            <a:off x="789206" y="6129634"/>
            <a:ext cx="0" cy="70214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2" y="6288225"/>
            <a:ext cx="298705" cy="362713"/>
          </a:xfrm>
          <a:prstGeom prst="rect">
            <a:avLst/>
          </a:prstGeom>
        </p:spPr>
      </p:pic>
      <p:sp>
        <p:nvSpPr>
          <p:cNvPr id="10" name="TekstSylinder 1"/>
          <p:cNvSpPr txBox="1"/>
          <p:nvPr userDrawn="1"/>
        </p:nvSpPr>
        <p:spPr>
          <a:xfrm>
            <a:off x="789206" y="6192663"/>
            <a:ext cx="244984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Norges delegasjon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til den europeiske union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3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3908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-title. Single text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685800" y="2934074"/>
            <a:ext cx="10804360" cy="989850"/>
          </a:xfrm>
        </p:spPr>
        <p:txBody>
          <a:bodyPr>
            <a:normAutofit/>
          </a:bodyPr>
          <a:lstStyle>
            <a:lvl1pPr algn="ctr"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Short-title</a:t>
            </a:r>
            <a:endParaRPr lang="nb-NO" dirty="0"/>
          </a:p>
        </p:txBody>
      </p:sp>
      <p:cxnSp>
        <p:nvCxnSpPr>
          <p:cNvPr id="7" name="Rett linje 18"/>
          <p:cNvCxnSpPr/>
          <p:nvPr userDrawn="1"/>
        </p:nvCxnSpPr>
        <p:spPr>
          <a:xfrm>
            <a:off x="789206" y="6129634"/>
            <a:ext cx="0" cy="70214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2" y="6288225"/>
            <a:ext cx="298705" cy="362713"/>
          </a:xfrm>
          <a:prstGeom prst="rect">
            <a:avLst/>
          </a:prstGeom>
        </p:spPr>
      </p:pic>
      <p:sp>
        <p:nvSpPr>
          <p:cNvPr id="10" name="TekstSylinder 1"/>
          <p:cNvSpPr txBox="1"/>
          <p:nvPr userDrawn="1"/>
        </p:nvSpPr>
        <p:spPr>
          <a:xfrm>
            <a:off x="789206" y="6192663"/>
            <a:ext cx="244984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Norges delegasjon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til den europeiske union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3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15754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card - media page">
    <p:bg>
      <p:bgPr>
        <a:solidFill>
          <a:srgbClr val="D7D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113"/>
            <a:ext cx="7789820" cy="438177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17921" y="6361776"/>
            <a:ext cx="1460270" cy="365125"/>
          </a:xfrm>
        </p:spPr>
        <p:txBody>
          <a:bodyPr/>
          <a:lstStyle>
            <a:lvl1pPr algn="ctr">
              <a:defRPr/>
            </a:lvl1pPr>
          </a:lstStyle>
          <a:p>
            <a:fld id="{BEE33204-1A2A-459A-AB60-E4C17ED59098}" type="datetimeFigureOut">
              <a:rPr lang="nb-NO" smtClean="0"/>
              <a:pPr/>
              <a:t>28.02.2018</a:t>
            </a:fld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35490" y="6356350"/>
            <a:ext cx="1460270" cy="365125"/>
          </a:xfrm>
        </p:spPr>
        <p:txBody>
          <a:bodyPr/>
          <a:lstStyle>
            <a:lvl1pPr algn="ctr">
              <a:defRPr/>
            </a:lvl1pPr>
          </a:lstStyle>
          <a:p>
            <a:fld id="{AB5EF5AC-C367-47A2-8A6B-5E938338DE00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926975" y="115744"/>
            <a:ext cx="6159732" cy="989850"/>
          </a:xfrm>
          <a:ln>
            <a:noFill/>
          </a:ln>
        </p:spPr>
        <p:txBody>
          <a:bodyPr>
            <a:normAutofit/>
          </a:bodyPr>
          <a:lstStyle>
            <a:lvl1pPr algn="ctr"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Information card</a:t>
            </a:r>
            <a:endParaRPr lang="nb-N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910350" y="1288474"/>
            <a:ext cx="6192896" cy="4912302"/>
          </a:xfrm>
        </p:spPr>
        <p:txBody>
          <a:bodyPr/>
          <a:lstStyle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cxnSp>
        <p:nvCxnSpPr>
          <p:cNvPr id="13" name="Rett linje 18"/>
          <p:cNvCxnSpPr/>
          <p:nvPr userDrawn="1"/>
        </p:nvCxnSpPr>
        <p:spPr>
          <a:xfrm>
            <a:off x="789206" y="6129634"/>
            <a:ext cx="0" cy="70214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2" y="6288225"/>
            <a:ext cx="298705" cy="362713"/>
          </a:xfrm>
          <a:prstGeom prst="rect">
            <a:avLst/>
          </a:prstGeom>
        </p:spPr>
      </p:pic>
      <p:sp>
        <p:nvSpPr>
          <p:cNvPr id="11" name="TekstSylinder 1"/>
          <p:cNvSpPr txBox="1"/>
          <p:nvPr userDrawn="1"/>
        </p:nvSpPr>
        <p:spPr>
          <a:xfrm>
            <a:off x="789206" y="6192663"/>
            <a:ext cx="244984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Norges delegasjon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til den europeiske union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3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1956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8252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33204-1A2A-459A-AB60-E4C17ED59098}" type="datetimeFigureOut">
              <a:rPr lang="nb-NO" smtClean="0"/>
              <a:t>28.02.2018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EF5AC-C367-47A2-8A6B-5E938338DE00}" type="slidenum">
              <a:rPr lang="nb-NO" smtClean="0"/>
              <a:t>‹#›</a:t>
            </a:fld>
            <a:endParaRPr lang="nb-NO"/>
          </a:p>
        </p:txBody>
      </p:sp>
      <p:cxnSp>
        <p:nvCxnSpPr>
          <p:cNvPr id="7" name="Rett linje 18"/>
          <p:cNvCxnSpPr/>
          <p:nvPr userDrawn="1"/>
        </p:nvCxnSpPr>
        <p:spPr>
          <a:xfrm>
            <a:off x="788186" y="6212502"/>
            <a:ext cx="0" cy="64549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2" y="6371093"/>
            <a:ext cx="298705" cy="362713"/>
          </a:xfrm>
          <a:prstGeom prst="rect">
            <a:avLst/>
          </a:prstGeom>
        </p:spPr>
      </p:pic>
      <p:sp>
        <p:nvSpPr>
          <p:cNvPr id="10" name="TekstSylinder 1"/>
          <p:cNvSpPr txBox="1"/>
          <p:nvPr userDrawn="1"/>
        </p:nvSpPr>
        <p:spPr>
          <a:xfrm>
            <a:off x="789206" y="6192663"/>
            <a:ext cx="244984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Norges delegasjon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00" noProof="0" dirty="0" smtClean="0"/>
              <a:t>til den europeiske union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3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5551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2" r:id="rId2"/>
    <p:sldLayoutId id="2147483659" r:id="rId3"/>
    <p:sldLayoutId id="2147483649" r:id="rId4"/>
    <p:sldLayoutId id="2147483650" r:id="rId5"/>
    <p:sldLayoutId id="2147483658" r:id="rId6"/>
    <p:sldLayoutId id="2147483655" r:id="rId7"/>
    <p:sldLayoutId id="2147483656" r:id="rId8"/>
    <p:sldLayoutId id="2147483651" r:id="rId9"/>
    <p:sldLayoutId id="2147483653" r:id="rId10"/>
    <p:sldLayoutId id="2147483660" r:id="rId11"/>
    <p:sldLayoutId id="214748365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no/url?sa=i&amp;rct=j&amp;q=&amp;esrc=s&amp;source=images&amp;cd=&amp;cad=rja&amp;uact=8&amp;ved=2ahUKEwiU28rEu8jZAhUGKywKHQUCB8MQjRx6BAgAEAY&amp;url=http://illvit.no/fortiden/krig/quiz-12-kjappe-om-1-verdenskrig&amp;psig=AOvVaw0UE41KK3nmGy2yXm0y-yhc&amp;ust=151990231178515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Østlandskonferansen 2018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8636000" y="6005409"/>
            <a:ext cx="3556000" cy="847246"/>
          </a:xfrm>
        </p:spPr>
        <p:txBody>
          <a:bodyPr>
            <a:normAutofit/>
          </a:bodyPr>
          <a:lstStyle/>
          <a:p>
            <a:pPr algn="ctr"/>
            <a:r>
              <a:rPr lang="nb-NO" sz="2000" dirty="0" smtClean="0"/>
              <a:t>Oslo | 1 mars</a:t>
            </a:r>
          </a:p>
          <a:p>
            <a:pPr algn="ctr"/>
            <a:r>
              <a:rPr lang="nb-NO" sz="2000" dirty="0" smtClean="0"/>
              <a:t>Ingrid Schulerud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3453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Europa 1918</a:t>
            </a:r>
            <a:endParaRPr lang="nb-NO" dirty="0"/>
          </a:p>
        </p:txBody>
      </p:sp>
      <p:pic>
        <p:nvPicPr>
          <p:cNvPr id="1026" name="Picture 2" descr="Bilderesultat for 1 verdenskrig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336" y="1263036"/>
            <a:ext cx="7032228" cy="486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61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Europa 1945</a:t>
            </a:r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5345" y="1551709"/>
            <a:ext cx="7358167" cy="486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18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FNs menneskerettighetserklæring 70 år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65" y="1791913"/>
            <a:ext cx="8427152" cy="4215551"/>
          </a:xfrm>
        </p:spPr>
      </p:pic>
    </p:spTree>
    <p:extLst>
      <p:ext uri="{BB962C8B-B14F-4D97-AF65-F5344CB8AC3E}">
        <p14:creationId xmlns:p14="http://schemas.microsoft.com/office/powerpoint/2010/main" val="238804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Europa 2015</a:t>
            </a:r>
            <a:endParaRPr lang="nb-NO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21" y="1253205"/>
            <a:ext cx="8670652" cy="4876134"/>
          </a:xfrm>
        </p:spPr>
      </p:pic>
    </p:spTree>
    <p:extLst>
      <p:ext uri="{BB962C8B-B14F-4D97-AF65-F5344CB8AC3E}">
        <p14:creationId xmlns:p14="http://schemas.microsoft.com/office/powerpoint/2010/main" val="382513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Brexit</a:t>
            </a:r>
            <a:endParaRPr lang="nb-NO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77" y="1317585"/>
            <a:ext cx="7294550" cy="4811754"/>
          </a:xfrm>
        </p:spPr>
      </p:pic>
    </p:spTree>
    <p:extLst>
      <p:ext uri="{BB962C8B-B14F-4D97-AF65-F5344CB8AC3E}">
        <p14:creationId xmlns:p14="http://schemas.microsoft.com/office/powerpoint/2010/main" val="3485882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EØS midler 2014 -2021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912938"/>
            <a:ext cx="10515600" cy="3822844"/>
          </a:xfrm>
        </p:spPr>
        <p:txBody>
          <a:bodyPr>
            <a:normAutofit fontScale="77500" lnSpcReduction="20000"/>
          </a:bodyPr>
          <a:lstStyle/>
          <a:p>
            <a:r>
              <a:rPr lang="nb-NO" sz="3600" dirty="0" smtClean="0"/>
              <a:t>1. Innovasjon, forskning, </a:t>
            </a:r>
            <a:r>
              <a:rPr lang="nb-NO" sz="3600" dirty="0"/>
              <a:t>konkurransekraft</a:t>
            </a:r>
            <a:br>
              <a:rPr lang="nb-NO" sz="3600" dirty="0"/>
            </a:br>
            <a:endParaRPr lang="nb-NO" sz="3600" dirty="0" smtClean="0"/>
          </a:p>
          <a:p>
            <a:r>
              <a:rPr lang="nb-NO" sz="3600" dirty="0" smtClean="0"/>
              <a:t>2</a:t>
            </a:r>
            <a:r>
              <a:rPr lang="nb-NO" sz="3600" dirty="0"/>
              <a:t>. Sosial </a:t>
            </a:r>
            <a:r>
              <a:rPr lang="nb-NO" sz="3600" dirty="0" smtClean="0"/>
              <a:t>inkludering, ungdomsledighet, reduksjon fattigdom </a:t>
            </a:r>
            <a:r>
              <a:rPr lang="nb-NO" sz="3600" dirty="0"/>
              <a:t/>
            </a:r>
            <a:br>
              <a:rPr lang="nb-NO" sz="3600" dirty="0"/>
            </a:br>
            <a:endParaRPr lang="nb-NO" sz="3600" dirty="0" smtClean="0"/>
          </a:p>
          <a:p>
            <a:r>
              <a:rPr lang="nb-NO" sz="3600" dirty="0" smtClean="0"/>
              <a:t>3</a:t>
            </a:r>
            <a:r>
              <a:rPr lang="nb-NO" sz="3600" dirty="0"/>
              <a:t>. </a:t>
            </a:r>
            <a:r>
              <a:rPr lang="nb-NO" sz="3600" dirty="0" smtClean="0"/>
              <a:t>Miljø, energi,  klima, </a:t>
            </a:r>
            <a:r>
              <a:rPr lang="nb-NO" sz="3600" dirty="0"/>
              <a:t>lavkarbonøkonomi</a:t>
            </a:r>
            <a:br>
              <a:rPr lang="nb-NO" sz="3600" dirty="0"/>
            </a:br>
            <a:endParaRPr lang="nb-NO" sz="3600" dirty="0" smtClean="0"/>
          </a:p>
          <a:p>
            <a:r>
              <a:rPr lang="nb-NO" sz="3600" dirty="0" smtClean="0"/>
              <a:t>4</a:t>
            </a:r>
            <a:r>
              <a:rPr lang="nb-NO" sz="3600" dirty="0"/>
              <a:t>. </a:t>
            </a:r>
            <a:r>
              <a:rPr lang="nb-NO" sz="3600" dirty="0" smtClean="0"/>
              <a:t>Kultur, sivilsamfunn, styresett, grunnleggende rettigheter</a:t>
            </a:r>
            <a:r>
              <a:rPr lang="nb-NO" sz="3600" dirty="0"/>
              <a:t/>
            </a:r>
            <a:br>
              <a:rPr lang="nb-NO" sz="3600" dirty="0"/>
            </a:br>
            <a:endParaRPr lang="nb-NO" sz="3600" dirty="0" smtClean="0"/>
          </a:p>
          <a:p>
            <a:r>
              <a:rPr lang="nb-NO" sz="3600" dirty="0" smtClean="0"/>
              <a:t>5. Justis </a:t>
            </a:r>
            <a:r>
              <a:rPr lang="nb-NO" sz="3600" dirty="0"/>
              <a:t>og innenrikssaker</a:t>
            </a:r>
            <a:br>
              <a:rPr lang="nb-NO" sz="3600" dirty="0"/>
            </a:b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1604747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9673" y="1"/>
            <a:ext cx="5232332" cy="662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8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Takk og velkommen til Brussel 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6"/>
          <a:stretch/>
        </p:blipFill>
        <p:spPr>
          <a:xfrm>
            <a:off x="1508256" y="1449533"/>
            <a:ext cx="9175487" cy="458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7236</TotalTime>
  <Words>37</Words>
  <Application>Microsoft Office PowerPoint</Application>
  <PresentationFormat>Widescreen</PresentationFormat>
  <Paragraphs>16</Paragraphs>
  <Slides>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Office Theme</vt:lpstr>
      <vt:lpstr>Østlandskonferansen 2018</vt:lpstr>
      <vt:lpstr>Europa 1918</vt:lpstr>
      <vt:lpstr>Europa 1945</vt:lpstr>
      <vt:lpstr>FNs menneskerettighetserklæring 70 år</vt:lpstr>
      <vt:lpstr>Europa 2015</vt:lpstr>
      <vt:lpstr>Brexit</vt:lpstr>
      <vt:lpstr>EØS midler 2014 -2021</vt:lpstr>
      <vt:lpstr>PowerPoint-presentasjon</vt:lpstr>
      <vt:lpstr>Takk og velkommen til Brussel </vt:lpstr>
    </vt:vector>
  </TitlesOfParts>
  <Company>MFA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Johannsson, Simon</dc:creator>
  <cp:lastModifiedBy>Jon Petter Arntzen</cp:lastModifiedBy>
  <cp:revision>442</cp:revision>
  <cp:lastPrinted>2017-09-08T11:05:23Z</cp:lastPrinted>
  <dcterms:created xsi:type="dcterms:W3CDTF">2016-03-30T06:13:55Z</dcterms:created>
  <dcterms:modified xsi:type="dcterms:W3CDTF">2018-02-28T11:52:10Z</dcterms:modified>
</cp:coreProperties>
</file>