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0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3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9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841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02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44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5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6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5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6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9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4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1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9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77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292626" y="1122363"/>
            <a:ext cx="8375373" cy="2387600"/>
          </a:xfrm>
        </p:spPr>
        <p:txBody>
          <a:bodyPr/>
          <a:lstStyle/>
          <a:p>
            <a:r>
              <a:rPr lang="nb-NO" dirty="0" smtClean="0"/>
              <a:t>Trenger Østlandet et mer slagkraftig politisk organ og felles institusjoner?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292626" y="3734558"/>
            <a:ext cx="8375373" cy="1818101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Even Aleksander Hagen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1800" i="1" dirty="0" smtClean="0"/>
              <a:t>Fylkesordfører i Oppland</a:t>
            </a:r>
            <a:br>
              <a:rPr lang="nb-NO" sz="1800" i="1" dirty="0" smtClean="0"/>
            </a:br>
            <a:r>
              <a:rPr lang="nb-NO" sz="1800" i="1" dirty="0" smtClean="0"/>
              <a:t>&amp; Leder av fellesnemnda</a:t>
            </a:r>
            <a:br>
              <a:rPr lang="nb-NO" sz="1800" i="1" dirty="0" smtClean="0"/>
            </a:br>
            <a:r>
              <a:rPr lang="nb-NO" sz="1800" i="1" dirty="0" smtClean="0"/>
              <a:t>for nye Innlandet</a:t>
            </a:r>
            <a:endParaRPr lang="nb-NO" sz="1800" i="1" dirty="0"/>
          </a:p>
        </p:txBody>
      </p:sp>
    </p:spTree>
    <p:extLst>
      <p:ext uri="{BB962C8B-B14F-4D97-AF65-F5344CB8AC3E}">
        <p14:creationId xmlns:p14="http://schemas.microsoft.com/office/powerpoint/2010/main" val="40829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rp-images.nettavisen.no/images/article/2017/09/18/3423373277/1/w1024/41914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3" t="36207" r="-248"/>
          <a:stretch/>
        </p:blipFill>
        <p:spPr bwMode="auto">
          <a:xfrm>
            <a:off x="-1" y="0"/>
            <a:ext cx="130136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44714" y="1908315"/>
            <a:ext cx="5934511" cy="449248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Ambisjonen videre må være at Østlandet skal framstå som den mest samla landsdelen og ei kraft i utforminga av nasjonal politikk.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Åtte partnere blir til fire. Muligheter og utfordringer knytta til det å bli færre og større fylkeskommuner.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Enda sterkere fellesskap mellom Østlandssamarbeidet og Samarbeidsalliansen Osloregionen.</a:t>
            </a:r>
            <a:endParaRPr lang="nb-NO" sz="2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Frihåndsform 7"/>
          <p:cNvSpPr/>
          <p:nvPr/>
        </p:nvSpPr>
        <p:spPr>
          <a:xfrm>
            <a:off x="1852064" y="3019879"/>
            <a:ext cx="2562659" cy="3293611"/>
          </a:xfrm>
          <a:custGeom>
            <a:avLst/>
            <a:gdLst>
              <a:gd name="connsiteX0" fmla="*/ 1354962 w 2562659"/>
              <a:gd name="connsiteY0" fmla="*/ 399182 h 3293611"/>
              <a:gd name="connsiteX1" fmla="*/ 957397 w 2562659"/>
              <a:gd name="connsiteY1" fmla="*/ 266660 h 3293611"/>
              <a:gd name="connsiteX2" fmla="*/ 652597 w 2562659"/>
              <a:gd name="connsiteY2" fmla="*/ 385930 h 3293611"/>
              <a:gd name="connsiteX3" fmla="*/ 440562 w 2562659"/>
              <a:gd name="connsiteY3" fmla="*/ 438938 h 3293611"/>
              <a:gd name="connsiteX4" fmla="*/ 440562 w 2562659"/>
              <a:gd name="connsiteY4" fmla="*/ 743738 h 3293611"/>
              <a:gd name="connsiteX5" fmla="*/ 705606 w 2562659"/>
              <a:gd name="connsiteY5" fmla="*/ 1022034 h 3293611"/>
              <a:gd name="connsiteX6" fmla="*/ 612840 w 2562659"/>
              <a:gd name="connsiteY6" fmla="*/ 1300330 h 3293611"/>
              <a:gd name="connsiteX7" fmla="*/ 268284 w 2562659"/>
              <a:gd name="connsiteY7" fmla="*/ 1512364 h 3293611"/>
              <a:gd name="connsiteX8" fmla="*/ 321293 w 2562659"/>
              <a:gd name="connsiteY8" fmla="*/ 2002695 h 3293611"/>
              <a:gd name="connsiteX9" fmla="*/ 3240 w 2562659"/>
              <a:gd name="connsiteY9" fmla="*/ 2280991 h 3293611"/>
              <a:gd name="connsiteX10" fmla="*/ 162266 w 2562659"/>
              <a:gd name="connsiteY10" fmla="*/ 2466521 h 3293611"/>
              <a:gd name="connsiteX11" fmla="*/ 255032 w 2562659"/>
              <a:gd name="connsiteY11" fmla="*/ 2930347 h 3293611"/>
              <a:gd name="connsiteX12" fmla="*/ 612840 w 2562659"/>
              <a:gd name="connsiteY12" fmla="*/ 3168886 h 3293611"/>
              <a:gd name="connsiteX13" fmla="*/ 904388 w 2562659"/>
              <a:gd name="connsiteY13" fmla="*/ 3221895 h 3293611"/>
              <a:gd name="connsiteX14" fmla="*/ 1142927 w 2562659"/>
              <a:gd name="connsiteY14" fmla="*/ 3102625 h 3293611"/>
              <a:gd name="connsiteX15" fmla="*/ 1354962 w 2562659"/>
              <a:gd name="connsiteY15" fmla="*/ 3023112 h 3293611"/>
              <a:gd name="connsiteX16" fmla="*/ 1434475 w 2562659"/>
              <a:gd name="connsiteY16" fmla="*/ 2890591 h 3293611"/>
              <a:gd name="connsiteX17" fmla="*/ 1593501 w 2562659"/>
              <a:gd name="connsiteY17" fmla="*/ 3129130 h 3293611"/>
              <a:gd name="connsiteX18" fmla="*/ 1805536 w 2562659"/>
              <a:gd name="connsiteY18" fmla="*/ 3288156 h 3293611"/>
              <a:gd name="connsiteX19" fmla="*/ 2017571 w 2562659"/>
              <a:gd name="connsiteY19" fmla="*/ 2930347 h 3293611"/>
              <a:gd name="connsiteX20" fmla="*/ 2044075 w 2562659"/>
              <a:gd name="connsiteY20" fmla="*/ 2612295 h 3293611"/>
              <a:gd name="connsiteX21" fmla="*/ 2203101 w 2562659"/>
              <a:gd name="connsiteY21" fmla="*/ 2440017 h 3293611"/>
              <a:gd name="connsiteX22" fmla="*/ 2348875 w 2562659"/>
              <a:gd name="connsiteY22" fmla="*/ 2254486 h 3293611"/>
              <a:gd name="connsiteX23" fmla="*/ 2375379 w 2562659"/>
              <a:gd name="connsiteY23" fmla="*/ 2002695 h 3293611"/>
              <a:gd name="connsiteX24" fmla="*/ 2295866 w 2562659"/>
              <a:gd name="connsiteY24" fmla="*/ 1684643 h 3293611"/>
              <a:gd name="connsiteX25" fmla="*/ 2269362 w 2562659"/>
              <a:gd name="connsiteY25" fmla="*/ 1578625 h 3293611"/>
              <a:gd name="connsiteX26" fmla="*/ 2507901 w 2562659"/>
              <a:gd name="connsiteY26" fmla="*/ 1538869 h 3293611"/>
              <a:gd name="connsiteX27" fmla="*/ 2560910 w 2562659"/>
              <a:gd name="connsiteY27" fmla="*/ 1194312 h 3293611"/>
              <a:gd name="connsiteX28" fmla="*/ 2468145 w 2562659"/>
              <a:gd name="connsiteY28" fmla="*/ 1035286 h 3293611"/>
              <a:gd name="connsiteX29" fmla="*/ 2322371 w 2562659"/>
              <a:gd name="connsiteY29" fmla="*/ 929269 h 3293611"/>
              <a:gd name="connsiteX30" fmla="*/ 2375379 w 2562659"/>
              <a:gd name="connsiteY30" fmla="*/ 703982 h 3293611"/>
              <a:gd name="connsiteX31" fmla="*/ 2375379 w 2562659"/>
              <a:gd name="connsiteY31" fmla="*/ 412434 h 3293611"/>
              <a:gd name="connsiteX32" fmla="*/ 2110336 w 2562659"/>
              <a:gd name="connsiteY32" fmla="*/ 293164 h 3293611"/>
              <a:gd name="connsiteX33" fmla="*/ 1964562 w 2562659"/>
              <a:gd name="connsiteY33" fmla="*/ 107634 h 3293611"/>
              <a:gd name="connsiteX34" fmla="*/ 1832040 w 2562659"/>
              <a:gd name="connsiteY34" fmla="*/ 1617 h 3293611"/>
              <a:gd name="connsiteX35" fmla="*/ 1620006 w 2562659"/>
              <a:gd name="connsiteY35" fmla="*/ 54625 h 3293611"/>
              <a:gd name="connsiteX36" fmla="*/ 1487484 w 2562659"/>
              <a:gd name="connsiteY36" fmla="*/ 200399 h 3293611"/>
              <a:gd name="connsiteX37" fmla="*/ 1421223 w 2562659"/>
              <a:gd name="connsiteY37" fmla="*/ 332921 h 3293611"/>
              <a:gd name="connsiteX38" fmla="*/ 1354962 w 2562659"/>
              <a:gd name="connsiteY38" fmla="*/ 399182 h 329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562659" h="3293611">
                <a:moveTo>
                  <a:pt x="1354962" y="399182"/>
                </a:moveTo>
                <a:cubicBezTo>
                  <a:pt x="1277658" y="388139"/>
                  <a:pt x="1074458" y="268869"/>
                  <a:pt x="957397" y="266660"/>
                </a:cubicBezTo>
                <a:cubicBezTo>
                  <a:pt x="840336" y="264451"/>
                  <a:pt x="738736" y="357217"/>
                  <a:pt x="652597" y="385930"/>
                </a:cubicBezTo>
                <a:cubicBezTo>
                  <a:pt x="566458" y="414643"/>
                  <a:pt x="475901" y="379303"/>
                  <a:pt x="440562" y="438938"/>
                </a:cubicBezTo>
                <a:cubicBezTo>
                  <a:pt x="405223" y="498573"/>
                  <a:pt x="396388" y="646555"/>
                  <a:pt x="440562" y="743738"/>
                </a:cubicBezTo>
                <a:cubicBezTo>
                  <a:pt x="484736" y="840921"/>
                  <a:pt x="676893" y="929269"/>
                  <a:pt x="705606" y="1022034"/>
                </a:cubicBezTo>
                <a:cubicBezTo>
                  <a:pt x="734319" y="1114799"/>
                  <a:pt x="685727" y="1218608"/>
                  <a:pt x="612840" y="1300330"/>
                </a:cubicBezTo>
                <a:cubicBezTo>
                  <a:pt x="539953" y="1382052"/>
                  <a:pt x="316875" y="1395303"/>
                  <a:pt x="268284" y="1512364"/>
                </a:cubicBezTo>
                <a:cubicBezTo>
                  <a:pt x="219693" y="1629425"/>
                  <a:pt x="365467" y="1874591"/>
                  <a:pt x="321293" y="2002695"/>
                </a:cubicBezTo>
                <a:cubicBezTo>
                  <a:pt x="277119" y="2130799"/>
                  <a:pt x="29744" y="2203687"/>
                  <a:pt x="3240" y="2280991"/>
                </a:cubicBezTo>
                <a:cubicBezTo>
                  <a:pt x="-23264" y="2358295"/>
                  <a:pt x="120301" y="2358295"/>
                  <a:pt x="162266" y="2466521"/>
                </a:cubicBezTo>
                <a:cubicBezTo>
                  <a:pt x="204231" y="2574747"/>
                  <a:pt x="179936" y="2813286"/>
                  <a:pt x="255032" y="2930347"/>
                </a:cubicBezTo>
                <a:cubicBezTo>
                  <a:pt x="330128" y="3047408"/>
                  <a:pt x="504614" y="3120295"/>
                  <a:pt x="612840" y="3168886"/>
                </a:cubicBezTo>
                <a:cubicBezTo>
                  <a:pt x="721066" y="3217477"/>
                  <a:pt x="816040" y="3232938"/>
                  <a:pt x="904388" y="3221895"/>
                </a:cubicBezTo>
                <a:cubicBezTo>
                  <a:pt x="992736" y="3210852"/>
                  <a:pt x="1067831" y="3135755"/>
                  <a:pt x="1142927" y="3102625"/>
                </a:cubicBezTo>
                <a:cubicBezTo>
                  <a:pt x="1218023" y="3069495"/>
                  <a:pt x="1306371" y="3058451"/>
                  <a:pt x="1354962" y="3023112"/>
                </a:cubicBezTo>
                <a:cubicBezTo>
                  <a:pt x="1403553" y="2987773"/>
                  <a:pt x="1394719" y="2872921"/>
                  <a:pt x="1434475" y="2890591"/>
                </a:cubicBezTo>
                <a:cubicBezTo>
                  <a:pt x="1474231" y="2908261"/>
                  <a:pt x="1531657" y="3062869"/>
                  <a:pt x="1593501" y="3129130"/>
                </a:cubicBezTo>
                <a:cubicBezTo>
                  <a:pt x="1655345" y="3195391"/>
                  <a:pt x="1734858" y="3321287"/>
                  <a:pt x="1805536" y="3288156"/>
                </a:cubicBezTo>
                <a:cubicBezTo>
                  <a:pt x="1876214" y="3255025"/>
                  <a:pt x="1977815" y="3042990"/>
                  <a:pt x="2017571" y="2930347"/>
                </a:cubicBezTo>
                <a:cubicBezTo>
                  <a:pt x="2057327" y="2817704"/>
                  <a:pt x="2013153" y="2694017"/>
                  <a:pt x="2044075" y="2612295"/>
                </a:cubicBezTo>
                <a:cubicBezTo>
                  <a:pt x="2074997" y="2530573"/>
                  <a:pt x="2152301" y="2499652"/>
                  <a:pt x="2203101" y="2440017"/>
                </a:cubicBezTo>
                <a:cubicBezTo>
                  <a:pt x="2253901" y="2380382"/>
                  <a:pt x="2320162" y="2327373"/>
                  <a:pt x="2348875" y="2254486"/>
                </a:cubicBezTo>
                <a:cubicBezTo>
                  <a:pt x="2377588" y="2181599"/>
                  <a:pt x="2384214" y="2097669"/>
                  <a:pt x="2375379" y="2002695"/>
                </a:cubicBezTo>
                <a:cubicBezTo>
                  <a:pt x="2366544" y="1907721"/>
                  <a:pt x="2295866" y="1684643"/>
                  <a:pt x="2295866" y="1684643"/>
                </a:cubicBezTo>
                <a:cubicBezTo>
                  <a:pt x="2278197" y="1613965"/>
                  <a:pt x="2234023" y="1602921"/>
                  <a:pt x="2269362" y="1578625"/>
                </a:cubicBezTo>
                <a:cubicBezTo>
                  <a:pt x="2304701" y="1554329"/>
                  <a:pt x="2459310" y="1602921"/>
                  <a:pt x="2507901" y="1538869"/>
                </a:cubicBezTo>
                <a:cubicBezTo>
                  <a:pt x="2556492" y="1474817"/>
                  <a:pt x="2567536" y="1278242"/>
                  <a:pt x="2560910" y="1194312"/>
                </a:cubicBezTo>
                <a:cubicBezTo>
                  <a:pt x="2554284" y="1110382"/>
                  <a:pt x="2507902" y="1079460"/>
                  <a:pt x="2468145" y="1035286"/>
                </a:cubicBezTo>
                <a:cubicBezTo>
                  <a:pt x="2428389" y="991112"/>
                  <a:pt x="2337832" y="984486"/>
                  <a:pt x="2322371" y="929269"/>
                </a:cubicBezTo>
                <a:cubicBezTo>
                  <a:pt x="2306910" y="874052"/>
                  <a:pt x="2366544" y="790121"/>
                  <a:pt x="2375379" y="703982"/>
                </a:cubicBezTo>
                <a:cubicBezTo>
                  <a:pt x="2384214" y="617843"/>
                  <a:pt x="2419553" y="480904"/>
                  <a:pt x="2375379" y="412434"/>
                </a:cubicBezTo>
                <a:cubicBezTo>
                  <a:pt x="2331205" y="343964"/>
                  <a:pt x="2178805" y="343964"/>
                  <a:pt x="2110336" y="293164"/>
                </a:cubicBezTo>
                <a:cubicBezTo>
                  <a:pt x="2041867" y="242364"/>
                  <a:pt x="2010945" y="156225"/>
                  <a:pt x="1964562" y="107634"/>
                </a:cubicBezTo>
                <a:cubicBezTo>
                  <a:pt x="1918179" y="59043"/>
                  <a:pt x="1889466" y="10452"/>
                  <a:pt x="1832040" y="1617"/>
                </a:cubicBezTo>
                <a:cubicBezTo>
                  <a:pt x="1774614" y="-7218"/>
                  <a:pt x="1677432" y="21495"/>
                  <a:pt x="1620006" y="54625"/>
                </a:cubicBezTo>
                <a:cubicBezTo>
                  <a:pt x="1562580" y="87755"/>
                  <a:pt x="1520615" y="154016"/>
                  <a:pt x="1487484" y="200399"/>
                </a:cubicBezTo>
                <a:cubicBezTo>
                  <a:pt x="1454353" y="246782"/>
                  <a:pt x="1447727" y="304208"/>
                  <a:pt x="1421223" y="332921"/>
                </a:cubicBezTo>
                <a:cubicBezTo>
                  <a:pt x="1394719" y="361634"/>
                  <a:pt x="1432266" y="410225"/>
                  <a:pt x="1354962" y="399182"/>
                </a:cubicBez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ts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ret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et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TM04033919[[fn=Krets]]</Template>
  <TotalTime>48</TotalTime>
  <Words>64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Krets</vt:lpstr>
      <vt:lpstr>Trenger Østlandet et mer slagkraftig politisk organ og felles institusjoner?</vt:lpstr>
      <vt:lpstr>PowerPoint-presentasjon</vt:lpstr>
    </vt:vector>
  </TitlesOfParts>
  <Company>Oppland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Trenger Østlandet et mer slagkraftig politisk organ og felles institusjoner?</dc:title>
  <dc:creator>Hagen Even Aleksander - Sentraladministrasjonen</dc:creator>
  <cp:lastModifiedBy>Jon Petter Arntzen</cp:lastModifiedBy>
  <cp:revision>5</cp:revision>
  <dcterms:created xsi:type="dcterms:W3CDTF">2018-02-27T09:54:02Z</dcterms:created>
  <dcterms:modified xsi:type="dcterms:W3CDTF">2018-02-27T11:13:03Z</dcterms:modified>
</cp:coreProperties>
</file>