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0" r:id="rId14"/>
    <p:sldId id="262" r:id="rId15"/>
    <p:sldId id="269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759" autoAdjust="0"/>
  </p:normalViewPr>
  <p:slideViewPr>
    <p:cSldViewPr>
      <p:cViewPr varScale="1">
        <p:scale>
          <a:sx n="95" d="100"/>
          <a:sy n="95" d="100"/>
        </p:scale>
        <p:origin x="-21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77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2B355-8E49-4C07-A9F4-4CD13BEA614D}" type="datetimeFigureOut">
              <a:rPr lang="nb-NO" smtClean="0"/>
              <a:t>11.05.2015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8110-9006-45C5-88D5-1570A313E2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07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6174-1DA1-4F44-A041-76FD478AD140}" type="datetimeFigureOut">
              <a:rPr lang="nb-NO" smtClean="0"/>
              <a:pPr/>
              <a:t>11.05.2015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22193-FD33-426B-B32C-EA55F3F33FF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7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46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23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10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92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66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16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27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5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7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37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55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44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52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28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ogop_fylt og strek_blaa_forloepning.jpg"/>
          <p:cNvPicPr>
            <a:picLocks noChangeAspect="1"/>
          </p:cNvPicPr>
          <p:nvPr userDrawn="1"/>
        </p:nvPicPr>
        <p:blipFill>
          <a:blip r:embed="rId2" cstate="print"/>
          <a:srcRect b="1915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Bilde 7" descr="ofk_sentrert_far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7944" y="5049992"/>
            <a:ext cx="1170625" cy="8992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540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39552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37624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2"/>
            <a:ext cx="3898776" cy="39604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3"/>
          </p:nvPr>
        </p:nvSpPr>
        <p:spPr>
          <a:xfrm>
            <a:off x="4788024" y="2276872"/>
            <a:ext cx="3898776" cy="39604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6799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2"/>
            <a:ext cx="4690864" cy="39604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4" hasCustomPrompt="1"/>
          </p:nvPr>
        </p:nvSpPr>
        <p:spPr>
          <a:xfrm>
            <a:off x="5580112" y="2276872"/>
            <a:ext cx="3168352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302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5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på fan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95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15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ogop_overlapp_strek_bla.png"/>
          <p:cNvPicPr>
            <a:picLocks noChangeAspect="1"/>
          </p:cNvPicPr>
          <p:nvPr userDrawn="1"/>
        </p:nvPicPr>
        <p:blipFill>
          <a:blip r:embed="rId10" cstate="print"/>
          <a:srcRect r="40322" b="30479"/>
          <a:stretch>
            <a:fillRect/>
          </a:stretch>
        </p:blipFill>
        <p:spPr>
          <a:xfrm>
            <a:off x="7380312" y="4941168"/>
            <a:ext cx="1763688" cy="191683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Gule </a:t>
            </a:r>
            <a:r>
              <a:rPr lang="nb-NO" dirty="0" err="1" smtClean="0"/>
              <a:t>kulepunkt</a:t>
            </a:r>
            <a:r>
              <a:rPr lang="nb-NO" dirty="0" smtClean="0"/>
              <a:t> kan kopieres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32240" y="6453336"/>
            <a:ext cx="2133600" cy="332657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 txBox="1">
            <a:spLocks/>
          </p:cNvSpPr>
          <p:nvPr userDrawn="1"/>
        </p:nvSpPr>
        <p:spPr>
          <a:xfrm>
            <a:off x="467544" y="6336704"/>
            <a:ext cx="2808312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800" b="1">
                <a:solidFill>
                  <a:srgbClr val="A7A9AC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Mulighetenes Oppland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" name="Bilde 15" descr="Fane_ppt_150.png"/>
          <p:cNvPicPr>
            <a:picLocks noChangeAspect="1"/>
          </p:cNvPicPr>
          <p:nvPr userDrawn="1"/>
        </p:nvPicPr>
        <p:blipFill>
          <a:blip r:embed="rId11" cstate="print"/>
          <a:srcRect l="13975" t="22008" r="39233" b="73220"/>
          <a:stretch>
            <a:fillRect/>
          </a:stretch>
        </p:blipFill>
        <p:spPr>
          <a:xfrm>
            <a:off x="3381" y="2829"/>
            <a:ext cx="9140107" cy="837285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0" r:id="rId4"/>
    <p:sldLayoutId id="2147483657" r:id="rId5"/>
    <p:sldLayoutId id="2147483658" r:id="rId6"/>
    <p:sldLayoutId id="2147483659" r:id="rId7"/>
    <p:sldLayoutId id="2147483655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CF45"/>
        </a:buClr>
        <a:buSzPct val="7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Focus</a:t>
            </a:r>
            <a:r>
              <a:rPr lang="nb-NO" dirty="0" smtClean="0"/>
              <a:t> area FILM</a:t>
            </a:r>
            <a:endParaRPr lang="nb-NO" dirty="0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 err="1" smtClean="0"/>
              <a:t>Common</a:t>
            </a:r>
            <a:r>
              <a:rPr lang="nb-NO" b="1" dirty="0" smtClean="0"/>
              <a:t> Commission </a:t>
            </a:r>
            <a:r>
              <a:rPr lang="nb-NO" b="1" dirty="0" err="1" smtClean="0"/>
              <a:t>meeting</a:t>
            </a:r>
            <a:endParaRPr lang="nb-NO" b="1" dirty="0" smtClean="0"/>
          </a:p>
          <a:p>
            <a:r>
              <a:rPr lang="nb-NO" b="1" dirty="0" smtClean="0"/>
              <a:t>Schleswig-Holstein – </a:t>
            </a:r>
          </a:p>
          <a:p>
            <a:r>
              <a:rPr lang="nb-NO" b="1" dirty="0" err="1" smtClean="0"/>
              <a:t>Eastern</a:t>
            </a:r>
            <a:r>
              <a:rPr lang="nb-NO" b="1" dirty="0" smtClean="0"/>
              <a:t> Norway </a:t>
            </a:r>
            <a:r>
              <a:rPr lang="nb-NO" b="1" dirty="0" err="1" smtClean="0"/>
              <a:t>County</a:t>
            </a:r>
            <a:r>
              <a:rPr lang="nb-NO" b="1" dirty="0" smtClean="0"/>
              <a:t> Network</a:t>
            </a:r>
          </a:p>
          <a:p>
            <a:r>
              <a:rPr lang="nb-NO" dirty="0" smtClean="0"/>
              <a:t>Terje Kongsrud – 7th May 2015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ISUNGUR – Save Your Viking </a:t>
            </a:r>
            <a:r>
              <a:rPr lang="nb-NO" dirty="0" err="1" smtClean="0"/>
              <a:t>Village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An </a:t>
            </a:r>
            <a:r>
              <a:rPr lang="nb-NO" b="1" dirty="0" err="1"/>
              <a:t>interactive</a:t>
            </a:r>
            <a:r>
              <a:rPr lang="nb-NO" b="1" dirty="0"/>
              <a:t> web-</a:t>
            </a:r>
            <a:r>
              <a:rPr lang="nb-NO" b="1" dirty="0" err="1"/>
              <a:t>based</a:t>
            </a:r>
            <a:r>
              <a:rPr lang="nb-NO" b="1" dirty="0"/>
              <a:t> game </a:t>
            </a:r>
            <a:r>
              <a:rPr lang="nb-NO" b="1" dirty="0" err="1"/>
              <a:t>about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legendary</a:t>
            </a:r>
            <a:r>
              <a:rPr lang="nb-NO" b="1" dirty="0"/>
              <a:t> </a:t>
            </a:r>
            <a:r>
              <a:rPr lang="nb-NO" b="1" dirty="0" smtClean="0"/>
              <a:t>Vikings - Learning </a:t>
            </a:r>
            <a:r>
              <a:rPr lang="nb-NO" b="1" dirty="0"/>
              <a:t>by </a:t>
            </a:r>
            <a:r>
              <a:rPr lang="nb-NO" b="1" dirty="0" err="1"/>
              <a:t>Playing</a:t>
            </a:r>
            <a:r>
              <a:rPr lang="nb-NO" b="1" dirty="0"/>
              <a:t>!</a:t>
            </a:r>
          </a:p>
          <a:p>
            <a:r>
              <a:rPr lang="nb-NO" dirty="0" smtClean="0"/>
              <a:t>By </a:t>
            </a:r>
            <a:r>
              <a:rPr lang="nb-NO" dirty="0" err="1" smtClean="0"/>
              <a:t>Gebrueder</a:t>
            </a:r>
            <a:r>
              <a:rPr lang="nb-NO" dirty="0" smtClean="0"/>
              <a:t> </a:t>
            </a:r>
            <a:r>
              <a:rPr lang="nb-NO" dirty="0" err="1" smtClean="0"/>
              <a:t>beetz</a:t>
            </a:r>
            <a:r>
              <a:rPr lang="nb-NO" dirty="0" smtClean="0"/>
              <a:t> </a:t>
            </a:r>
            <a:r>
              <a:rPr lang="nb-NO" dirty="0" err="1" smtClean="0"/>
              <a:t>filmproduktion</a:t>
            </a:r>
            <a:r>
              <a:rPr lang="nb-NO" dirty="0" smtClean="0"/>
              <a:t> and SIRUP, in co-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Fabelaktiv</a:t>
            </a:r>
            <a:r>
              <a:rPr lang="nb-NO" dirty="0" smtClean="0"/>
              <a:t> (Norway)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0836"/>
            <a:ext cx="8064896" cy="26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Viking </a:t>
            </a:r>
            <a:r>
              <a:rPr lang="nb-NO" dirty="0" err="1" smtClean="0"/>
              <a:t>Women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40968"/>
            <a:ext cx="8191650" cy="2736304"/>
          </a:xfrm>
        </p:spPr>
      </p:pic>
      <p:sp>
        <p:nvSpPr>
          <p:cNvPr id="8" name="Plassholder for innhold 7"/>
          <p:cNvSpPr>
            <a:spLocks noGrp="1"/>
          </p:cNvSpPr>
          <p:nvPr>
            <p:ph idx="13"/>
          </p:nvPr>
        </p:nvSpPr>
        <p:spPr>
          <a:xfrm>
            <a:off x="467544" y="2060848"/>
            <a:ext cx="8219256" cy="1080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a </a:t>
            </a:r>
            <a:r>
              <a:rPr lang="nb-NO" b="1" dirty="0" err="1"/>
              <a:t>two</a:t>
            </a:r>
            <a:r>
              <a:rPr lang="nb-NO" b="1" dirty="0"/>
              <a:t>-part </a:t>
            </a:r>
            <a:r>
              <a:rPr lang="nb-NO" b="1" dirty="0" err="1"/>
              <a:t>documentary</a:t>
            </a:r>
            <a:r>
              <a:rPr lang="nb-NO" b="1" dirty="0"/>
              <a:t> and cross-media format by </a:t>
            </a:r>
            <a:r>
              <a:rPr lang="nb-NO" b="1" dirty="0" err="1"/>
              <a:t>Gebrueder</a:t>
            </a:r>
            <a:r>
              <a:rPr lang="nb-NO" b="1" dirty="0"/>
              <a:t> </a:t>
            </a:r>
            <a:r>
              <a:rPr lang="nb-NO" b="1" dirty="0" err="1"/>
              <a:t>Beetz</a:t>
            </a:r>
            <a:r>
              <a:rPr lang="nb-NO" b="1" dirty="0"/>
              <a:t> </a:t>
            </a:r>
            <a:r>
              <a:rPr lang="nb-NO" b="1" dirty="0" err="1"/>
              <a:t>Filmproduktion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for NDR/arte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28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Trio – Odins Gold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2156"/>
            <a:ext cx="3898900" cy="1949450"/>
          </a:xfrm>
        </p:spPr>
      </p:pic>
      <p:sp>
        <p:nvSpPr>
          <p:cNvPr id="4" name="Plassholder for innhold 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Coproduction</a:t>
            </a:r>
            <a:r>
              <a:rPr lang="nb-NO" dirty="0" smtClean="0"/>
              <a:t> NDR and NRK</a:t>
            </a:r>
          </a:p>
          <a:p>
            <a:r>
              <a:rPr lang="nb-NO" dirty="0" err="1" smtClean="0"/>
              <a:t>Developed</a:t>
            </a:r>
            <a:r>
              <a:rPr lang="nb-NO" dirty="0" smtClean="0"/>
              <a:t> in </a:t>
            </a:r>
            <a:r>
              <a:rPr lang="nb-NO" dirty="0" err="1" smtClean="0"/>
              <a:t>our</a:t>
            </a:r>
            <a:r>
              <a:rPr lang="nb-NO" dirty="0" smtClean="0"/>
              <a:t> region</a:t>
            </a:r>
          </a:p>
          <a:p>
            <a:r>
              <a:rPr lang="nb-NO" dirty="0" err="1" smtClean="0"/>
              <a:t>Recorded</a:t>
            </a:r>
            <a:r>
              <a:rPr lang="nb-NO" dirty="0" smtClean="0"/>
              <a:t> in Skjåk and Hamburg</a:t>
            </a:r>
          </a:p>
          <a:p>
            <a:r>
              <a:rPr lang="nb-NO" dirty="0" smtClean="0"/>
              <a:t>Sold to </a:t>
            </a:r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 smtClean="0"/>
          </a:p>
          <a:p>
            <a:r>
              <a:rPr lang="nb-NO" dirty="0" smtClean="0"/>
              <a:t>Kinder-TV-</a:t>
            </a:r>
            <a:r>
              <a:rPr lang="nb-NO" dirty="0" err="1" smtClean="0"/>
              <a:t>Preis</a:t>
            </a:r>
            <a:r>
              <a:rPr lang="nb-NO" dirty="0" smtClean="0"/>
              <a:t> «Emil»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7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/>
              <a:t>And </a:t>
            </a:r>
            <a:r>
              <a:rPr lang="nb-NO" b="0" dirty="0" err="1" smtClean="0"/>
              <a:t>the</a:t>
            </a:r>
            <a:r>
              <a:rPr lang="nb-NO" b="0" dirty="0" smtClean="0"/>
              <a:t> </a:t>
            </a:r>
            <a:r>
              <a:rPr lang="nb-NO" b="0" dirty="0"/>
              <a:t>E</a:t>
            </a:r>
            <a:r>
              <a:rPr lang="nb-NO" b="0" dirty="0" smtClean="0"/>
              <a:t>mmy </a:t>
            </a:r>
            <a:r>
              <a:rPr lang="nb-NO" b="0" dirty="0" err="1" smtClean="0"/>
              <a:t>goes</a:t>
            </a:r>
            <a:r>
              <a:rPr lang="nb-NO" b="0" dirty="0" smtClean="0"/>
              <a:t> to… </a:t>
            </a:r>
            <a:r>
              <a:rPr lang="nb-NO" b="0" i="1" dirty="0" smtClean="0"/>
              <a:t>Energy </a:t>
            </a:r>
            <a:r>
              <a:rPr lang="nb-NO" b="0" i="1" dirty="0" err="1"/>
              <a:t>Survival</a:t>
            </a:r>
            <a:endParaRPr lang="nb-NO" i="1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0696"/>
            <a:ext cx="3898900" cy="323237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3176"/>
            <a:ext cx="4114800" cy="3224096"/>
          </a:xfrm>
        </p:spPr>
      </p:pic>
    </p:spTree>
    <p:extLst>
      <p:ext uri="{BB962C8B-B14F-4D97-AF65-F5344CB8AC3E}">
        <p14:creationId xmlns:p14="http://schemas.microsoft.com/office/powerpoint/2010/main" val="25996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Norwegian-</a:t>
            </a:r>
            <a:r>
              <a:rPr lang="nb-NO" dirty="0" err="1" smtClean="0"/>
              <a:t>German</a:t>
            </a:r>
            <a:r>
              <a:rPr lang="nb-NO" dirty="0" smtClean="0"/>
              <a:t> Film Workshop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Landesverband</a:t>
            </a:r>
            <a:r>
              <a:rPr lang="nb-NO" dirty="0" smtClean="0"/>
              <a:t> </a:t>
            </a:r>
            <a:r>
              <a:rPr lang="nb-NO" dirty="0" err="1"/>
              <a:t>Jugend</a:t>
            </a:r>
            <a:r>
              <a:rPr lang="nb-NO" dirty="0"/>
              <a:t> </a:t>
            </a:r>
            <a:r>
              <a:rPr lang="nb-NO" dirty="0" err="1"/>
              <a:t>und</a:t>
            </a:r>
            <a:r>
              <a:rPr lang="nb-NO" dirty="0"/>
              <a:t> </a:t>
            </a:r>
            <a:r>
              <a:rPr lang="nb-NO" dirty="0" smtClean="0"/>
              <a:t>film, Schleswig-Holstein </a:t>
            </a:r>
          </a:p>
          <a:p>
            <a:r>
              <a:rPr lang="nb-NO" dirty="0" err="1"/>
              <a:t>Internationale</a:t>
            </a:r>
            <a:r>
              <a:rPr lang="nb-NO" dirty="0"/>
              <a:t> </a:t>
            </a:r>
            <a:r>
              <a:rPr lang="nb-NO" dirty="0" err="1"/>
              <a:t>Bildungsstätte</a:t>
            </a:r>
            <a:r>
              <a:rPr lang="nb-NO" dirty="0"/>
              <a:t> </a:t>
            </a:r>
            <a:r>
              <a:rPr lang="nb-NO" dirty="0" err="1"/>
              <a:t>Jugendhof</a:t>
            </a:r>
            <a:r>
              <a:rPr lang="nb-NO" dirty="0"/>
              <a:t> </a:t>
            </a:r>
            <a:r>
              <a:rPr lang="nb-NO" dirty="0" err="1" smtClean="0"/>
              <a:t>Scheersberg</a:t>
            </a:r>
            <a:endParaRPr lang="nb-NO" dirty="0" smtClean="0"/>
          </a:p>
          <a:p>
            <a:r>
              <a:rPr lang="nb-NO" dirty="0" smtClean="0"/>
              <a:t>Oppland </a:t>
            </a:r>
            <a:r>
              <a:rPr lang="nb-NO" dirty="0" err="1" smtClean="0"/>
              <a:t>Youth</a:t>
            </a:r>
            <a:r>
              <a:rPr lang="nb-NO" dirty="0" smtClean="0"/>
              <a:t> Film Centre</a:t>
            </a:r>
            <a:endParaRPr lang="nb-NO" dirty="0"/>
          </a:p>
          <a:p>
            <a:r>
              <a:rPr lang="nb-NO" dirty="0" err="1" smtClean="0"/>
              <a:t>Established</a:t>
            </a:r>
            <a:r>
              <a:rPr lang="nb-NO" dirty="0" smtClean="0"/>
              <a:t> 2013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17" y="2276475"/>
            <a:ext cx="3469265" cy="3960813"/>
          </a:xfrm>
        </p:spPr>
      </p:pic>
    </p:spTree>
    <p:extLst>
      <p:ext uri="{BB962C8B-B14F-4D97-AF65-F5344CB8AC3E}">
        <p14:creationId xmlns:p14="http://schemas.microsoft.com/office/powerpoint/2010/main" val="476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Proposal</a:t>
            </a:r>
            <a:r>
              <a:rPr lang="nb-NO" dirty="0" smtClean="0"/>
              <a:t> for </a:t>
            </a:r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actions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Continue</a:t>
            </a:r>
            <a:r>
              <a:rPr lang="nb-NO" dirty="0" smtClean="0"/>
              <a:t> </a:t>
            </a:r>
            <a:r>
              <a:rPr lang="nb-NO" dirty="0" err="1" smtClean="0"/>
              <a:t>young</a:t>
            </a:r>
            <a:r>
              <a:rPr lang="nb-NO" dirty="0" smtClean="0"/>
              <a:t> talent </a:t>
            </a:r>
            <a:r>
              <a:rPr lang="nb-NO" dirty="0" err="1" smtClean="0"/>
              <a:t>exchange</a:t>
            </a:r>
            <a:endParaRPr lang="nb-NO" dirty="0" smtClean="0"/>
          </a:p>
          <a:p>
            <a:r>
              <a:rPr lang="nb-NO" dirty="0" smtClean="0"/>
              <a:t>Young Nordic Film Link?</a:t>
            </a:r>
          </a:p>
          <a:p>
            <a:r>
              <a:rPr lang="nb-NO" dirty="0" smtClean="0"/>
              <a:t>Film </a:t>
            </a:r>
            <a:r>
              <a:rPr lang="nb-NO" dirty="0" err="1" smtClean="0"/>
              <a:t>commission</a:t>
            </a:r>
            <a:endParaRPr lang="nb-NO" dirty="0" smtClean="0"/>
          </a:p>
          <a:p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endParaRPr lang="nb-NO" dirty="0" smtClean="0"/>
          </a:p>
          <a:p>
            <a:r>
              <a:rPr lang="nb-NO" dirty="0" smtClean="0"/>
              <a:t>Joint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financed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EU-</a:t>
            </a:r>
            <a:r>
              <a:rPr lang="nb-NO" dirty="0" err="1" smtClean="0"/>
              <a:t>programmes</a:t>
            </a:r>
            <a:r>
              <a:rPr lang="nb-NO" dirty="0" smtClean="0"/>
              <a:t>?</a:t>
            </a:r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10948"/>
          <a:stretch>
            <a:fillRect/>
          </a:stretch>
        </p:blipFill>
        <p:spPr/>
      </p:pic>
      <p:sp>
        <p:nvSpPr>
          <p:cNvPr id="7" name="AutoShape 2" descr="data:image/jpeg;base64,/9j/4AAQSkZJRgABAQAAAQABAAD/2wCEAAkGBxQHBhMUBxIWFhMVFBobGRcWFhsZHBwcFx8iHBgXHB4aKDQgIholHBYgJDEjJS8rLi4xHx8zODM4NygtLysBCgoKDg0OGxAQGjciICY2NzIsLS83LS40NywwLC8sLCwvLTQ3LC8sNCw0LC8sLC8sNCwsLC8sLDQtMiwwMjAsL//AABEIAIMBgAMBEQACEQEDEQH/xAAcAAEAAQUBAQAAAAAAAAAAAAAABgIDBAUIBwH/xABEEAABAwEEBAcQAQMCBwAAAAABAAIDEQQFEiEGEzFRBxUiQXGRsRQXMjM0NkJTYXJ0gZKT0dJSI6HBYvAWJkRlgpSi/8QAGwEBAAIDAQEAAAAAAAAAAAAAAAEEAgMFBgf/xAA7EQACAQIEAwUGBQEIAwAAAAAAAQIDEQQSITEFUWETQXGBkQYVIqHB4RQyM0KxklJigrLC0fDxIyRy/9oADAMBAAIRAxEAPwDccJXCBbNHNKDBdhi1eqY7lsLjV1a51G5dXB4OnVp5pXvc1Tm4sivfdvLfB9o/srXu6h19fs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fH8L95NYTWDIeqP7IuG0Ovr9h2rPf7K8y2Vjn7S0E/MLgvRlguqAEAQBAEAQBAEAQBAEAQBAEAQBAEAQBAEAQBAEBz5w2efZ+Hi7XLv8O/Q839CvV3IGrxpCAIAgCAIAgCAIAgCAIAgCAIAgCAIAgCAIAgKJvFO6CpW5K3Ou7B5DH7jewLyUt2XS+oAQBAEAQBAEAQBAEAQBAEAQBAEAQBAEAQBAEAQHPnDZ59n4eLtcu/w79Dzf0K9XcgavGkIAgCAIAgCAICsROMJeAcIcGk81XAlo6SGOPyWDnFTUL6tN26Kyb8rr1Js7XKFmQbfR/RyXSKRzLukhEg9CR5a4j+TRhNQOehy5+ZcvifF6PDoqdeMsvOKuvB66dL79xtp0nU0TJTpxoEbtk11jkhjs7YowTI8tONjcJoA01Lg0HLMklec9nvaqOKj2FSMpVXKTWVX+Fu6u7qyV7a6JJFivhsuqeh5+vblIqiiMzqRAk0caDcxpc4/JrSfksJzjBXk7LRebaSXm2kSlcpWZAQBAEAQBAEAQFE3indBUrclbnXdg8hj9xvYF5KW7LpfUAIAgCAIAgCAIAgCAIAgCAIAgCAIAgCAIAgCAIDnzhs8+z8PF2uXf4d+h5v6FeruQNXjSEAQBAEAQBAXbMWCcd1hxZXlBjg11PYXAivSPytdVVHB9k0pd102vNJp/MlWvqexXdolYptBHCJ1oMEtLRjcG64YWigaA2ngtIpQ1xGm0L5RiuPcThxmOZQ7SP8A47K+TV993fdrW6tZXWjOnGjT7Lpv1PH7c6J1pPFgkEXo61zXPPtOABo6BWm8r6phlXVNfiGnPvyppeCu2/PS/JHNllv8Oxl6OXiy6L5jntDC/VVc1goKvoQyp5gCa1FTkMlW4phJ4zCyw8JZc+jfKN9bLvbWnmZUpqEszNppHpe/Sa6msvWNomjlxMfGKDC4EOjIJJHMQRWuEA7zzuFez9PheIlPDSeSUbSjLV3W0k/W666cjZUrupG0tyMr0JXPVuCq57HbA+0WUT6xjTG9krmOYNYASWFrRXIUzzFTlmCfmftlxHiOHy4ao4ZJPNFxTUvheiknJ21100dt90dHCwpv4kQfTC7rLc16Os9090OdGaPdM5lK0rRoa0HnHKJ6Bzr2PA8XjsZh1icVkSlrFQUr+Lbk15JeL7irWjCMssbmhXbNAQBAEAQBAEBRN4p3QVK3JW513YPIY/cb2BeSluy6X1ACAIAgCAIAgCAIAgCAIAgCAIAgCAIAgCAIAgCA584bPPs/Dxdrl3+Hfoeb+hXq7kDV40hAEAQBAEBejsrpbLJJG2rI8OM7sZIb1kFapVoRnGm3rK9lztv6XMlFtXLBFQtpibcaSWlt4smjmLXRtDGBuTGsFBqwzwcFAKg7aAnPNcx8HwToyoOmmpO8r7uT/dm3vro1t3WWht7Wd73NSczkAPYNg9g9i6SNYUkBAEBmNvSVl3CCF5bEH6yjDhq/Kj3EZkjCKbqA7c1UeCoSrvESjedst3raOui5Xu78766aGanJLKtim8rwkvS1ay3OxSFrQXUoXYRQF1NrqACvsCywuEpYWn2VFWjdtLuV3dpcle7t3X00IlJyd2W7NZX2rHqG1wRue72Nb4TvlULZVrQpZc7tmaivF7IKLexZW0xCAIAgCAICibxTugqVuStzruweQx+43sC8lLdl0vqAEAQBAEAQBAEAQBAEAQBAEAQBAEAQBAEAQBAEBz5w2efZ+Hi7XLv8O/Q839CvV3IGrxpCAIAgCArheI5gZWh7Qc2kkAjnFWkEdIWE4uUWouz56O3k7olbnteilyWG36JHUWd0cdrFXRvkJedUcsLia0BFQctoOVV8i4zxLieH4ms9VSlR0UlG0VnXerWu07Pfa2tjqUoU5U9FueO3tPDPbCbrgMMYyDXPc9x9ri45H2DIe3avquCp4inSSxFTPLvaSS8El3dXv02ObNxb+FWMNWzAIAgCAIAgAyP+/wDCgHsXBvd9it1zSSw2YxOkDrPIHyOe1wIBcGF5rhNRlvFM6VXyr2rxfEqGKhRlVzqNqkbRSas2k5W009O/S9jp4eMJRva19DzjS5lns18PhumzuibE9zHF8jnucWmhNCSA3LKlaihrzL3/AAWWKq4WNfE1VNzSaskkk1fxb53tba3eUq2VStFWsaRdc0hAEAQBAUTeKd0FStyVudd2DyGP3G9gXkpbsul9QAgCAIAgCAIAgCAIAgCAIAgCAIAgCAIAgCAIAgOfOGzz7Pw8Xa5d/h36Hm/oV6u5A1eNIQBAEAQBAZT7xlfPG8yvxRNa2Mg0wBoo0MpsFBzbc61JKrRwdBQnDIrTbcla+Zvdvn57bKyM88r3uWJ5TPO58pq5zi4mgFS41JoMhmeZbqcI04KEdkrLwWiMW7u7KFmQEAQBAEAQBAX5LZJJZo2Pe7BESWNrQNLiXFwp6RJ8LbsGwBaY4elGcqiis0vzPvaSsl4dNvNsyzO1rny2Wp9utJktbi97qVcdpwgNBO80Az2nac1NChToQVOkssVslsru+nrtsu7QOTk7ssraYhAEAQBAUTeKd0FStyVudd2DyGP3G9gXkpbsul9QAgCAIAgCAIAgCAIAgCAIAgCAIAgCAIAgCAIAgOfOGzz7Pw8Xa5d/h36Hm/oV6u5A1eNIQBAEAQG90Z0Zlvi+YY5opWRPNXSGNwAaAXVDiKZgUB9oXG4txmhgsLUrRnGUo7Rur3va1t9O/wAGbqdGU5JNaGutl0z2Au7thkaGOwlxjcGVBpk4ilCdm9X6GOw1e3ZVE7q6V1e2+2/iYShKO6MNWjAIAgCAIAgCAIC5Z7O+1SYbKx73UrRjS40G00bnRa6lWnSWapJRXNtL+SUm9jezaJTxaNR2jVSlz53MMYjcXBgHJeW0qOU14+bVx6fHsLLHzwmeNlFSzXVr31V9tnF+pudCWRSsaGeF1nlLbQxzHDa17S0jpBzXZp1IVI5oSTXNO69UaWmnZlCzICAIAgKJvFO6CpW5K3Ou7B5DH7jewLyUt2XS+oAQBAEAQBAEAQBAEAQBAEAQBAEAQBAEAQBAEAQHPnDZ59n4eLtcu/w79Dzf0K9XcgavGkIAgCAICeaAaXjRu6pzeMjnsxNbDZ2kE1zL3Cvgszbz0JxZVXi/aX2flxPEU1QgovVzqPltFafme/VK2qRcw9ZU4u78Ea7hEv3j29WPsk7n2cxtcyM5at2bXtc3+eVamtQ7I0V72X4W+H4aVOpTUaibUpLXMt4tPlra2lmtUmYYipnd09CKL0xWCAIAgCAIAgCAuWaZ9ntDXWNxbI08lwdhIOwZ821a6tOnUg4VVeL3TV9PDvMotp3R67bOEGGayS2ax2hwmEBay1FrRG+UN6gCR4VA3M05q/L8P7JYiFWGLq0k6ee7pXbkoN/Npbxu3prfVLovExs4p68+p4++QyvLpSS5xqS4kkk7SScyV9TjFQSjFWS2S28jm3ufFJAQBAEBRN4p3QVK3JW513YPIY/cb2BeSluy6X1ACAIAgCAIAgCAIAgCAIAgCAIAgCAIAgCAIAgCA584bPPs/Dxdrl3+Hfoeb+hXq7kDV40hAEAQBAEAQBAEAQBAEAQBAEA2oAgCAIAgCAICibxTugqVuStzruweQx+43sC8lLdl0vqAEAQBAEAQBAEAQBAEAQBAEAQBAEAQBAEAQBAEBz5w2efZ+Hi7XLv8O/Q839CvV3IGrxpCAIAgCArha10wE7i1pObg3EQN+Gor0VWE3JRbgrvuV7fPW3oSrX1PU7g0AitOik+otbJe6NWWTNZQMETidhNa1JDgSN3Mvm/EvauvS4lSU6Dh2eZSg3dvMrbpW5NWvc6FPDRdN2d7nmt7WWOx2wssM4naNsjWFjSdzak1Ht2HmqM19AwdatWpKdal2bf7W7u3WyVvD1s9CjNJOydzDVswCAIAgCAIANuagHp+guhUFusM8sNqEzZYHwikZYY3PpUuBJOMUFOmuYIXzv2i9pcTh61KjKg6bjNT3TUoq+iaS0ff387M6FChFptO9yC6RXVHc1tMVntIne0kPwRlrWkejiLjV2+mzfXJez4Zjq2NpdtOi6af5bu7a52srLlfV8ralSrBQdk7mqXSNQQBAEAQFE3indBUrclbnXdg8hj9xvYF5KW7LpfUAIAgCAIAgCAIAgCAIAgCAIAgCAIAgCAIAgCAIDnzhs8+z8PF2uXf4d+h5v6FeruQNXjSEAQBAEAQEnsOnVqu2KBl24WQwMDdXSokJze6Q7aucScqUrz7T5zEezGCxMqtSveU6jvm2cf7Kj3aKy1vf5KxHESjZR2RG53B87jC3C0uJa2tcIJqG156DKvsXoKalGCUndpK75vvfnuaG7spwnDWmQIFeaprQdJoeo7lldXt/wA/5qvUHxSQEAQBAfWtLjyRXInLcBUnoABPyUNpb/8AO5EnxSQb+7NLrRc92Rw3QREGvL3uADjI4n0q5YQ0NbQbq15hxMXwDCYzESr4pZ20opbKKXK3e227919F3vfGvKEVGOhq73t3Gd5yTFgYZHYnNbsxEcsiudC6rqc1aVO1dHBYb8Lh4UM2ZRVk3vZbX8FZdbbLY1zlmlcxFaMAgCAIAgKJvFO6CpW5K3Ou7B5DH7jewLyUt2XS+oAQBAEAQBAEAQBAEAQBAEAQBAEAQBAEAQBAEAQHPnDZ59n4eLtcu/w79Dzf0K9XcgavGkIAgCAIAgCAu2QRm0t7tLxHXlFgBcBvAdkejJaq3aKD7JJy7r3S82rtejJVr6nrdh0IskuhDxHaHOikcLQJyyhaGNp4O7Di9vKK+YYj2mx8OMRzUUpxTp5L6NyfPq8vTRHRjh4dlvpvc8ovFsTLWRdjnvjGx0jQ0u9tBsG6ue+mxfTMNKvKmnXioy71FtpdL6XfPu5X3OfK1/h2MUmgzVgxMy87ukuu0hlsbRxYx9PZI0OHzFaH2gqthMXSxVN1KTurtecW187XXRozlBxdmYismB6jwZ6N2O3udaLPJJIWsdG+KVgGAyChNRkQW4gCOY502L5x7W8Z4hhlHDTgoptSjOLbuou+2jVnZvw0vudDDUoP4kyF6WXTZ7jtxhsE0ksjDR5cwNa3/SOcu2ez27vXcGx+Lx1FYitTUIy1jZ3b68kvn0XfVrQjB2TuaJdk0hAEAQBAEAQFE3indBUrclbnXdg8hj9xvYF5KW7LpfUAIDVi+2DSE2V7XB+qEjXU5JBJBFeYinPtqptpe68L6+nIyyvLmyu3O3w+F+fQ2igxCA1ltvpllvWGztBfLKTk0VwNAJL37hUUG8qUr31WndfXyRllko5nF22ulpfq9kYekmk3EVtgZqJJddi8Vm4YKbG85OLeNimEMztmS8Xb0VtRa0JSyydv7Mbrzd1bpvcxv+Mv+32//wBcfsrH4X+/H1Kn4n+5L0Nlcl+cbSOHc1ohwgGs8YYDXmbQmpyWurSyfuT8DZTq5/2teJq7Vpn3Nfc0Hclok1WHlQtD64gDmMqDOm0qKdLP++K89fNW0NlZ9nBSyS178unk769dEVjTKpzu+3j29zj/AA5bfwv9+PqV/wAT/cl6EistoFqgDo8QBGxzS1w6WuAIPSq0lZ2ZYTurmn0n0j4gdB/RfLrX4aM8IbNg5ya5DJTGOZ2zJeLt6aO5ml8Mnlk7L9qv66qy66mzuy28YWFsmrkjxV5ErcLxQkZippWleghTOOWVr38DXCWZXtbxLV+Xm257pkmlFQxtQ3+R2Nb8yQFh5peOi82bYRcpJJN9ErvrZd5lWacWmzNfHWj2hwqKGhFRUcxzUtWZgXVACAIAgCAIAgOfOGzz7Pw8Xa5d/h36Hm/oV6u5A1eNIQBAEAQBAEB8OYQEjj01tcFrjdZpA2ONgY2ClYsAAGBzfSqBm4mu4jYuFP2cwE6c4zjeUnmc/wB2a97p91u5bc0zf+Imnp6EdNK8gUHMNtBzCq7iv3mklHB89k1/MgtllhnZKTUyMGJga0uLg6myjfBOXRXPz3tLGpDBSxFKtKnKO2Vu0rtJJrm29GtfE34ZrNlauTHhKvWzzXQye64rNaC55hM5DZDHQFwAFKV2kE5bDQ1Xk/ZPA4yniZYbEznSSWdQ1jmvZN3300TS16qxaxM45c0Un3XPJl9OOabWxaQz3fdmpu6QxN1msc5hIe52QFXfxAaOSMtta1XNr8JwuIxH4ivHO7ZUnqktb2XN31b12tY2xqyjHKtDHvi833xbjNbANY5rQ8tFMRaMOMjYCWgVplUVoKrfgcFTwdFUKV8qvZPWybva+7Sbdr62MZzc3dmErZgEAQBAEAQBAUTeKd0FStyVudd2DyGP3G9gXkpbsul9QAgPONNLK2bTFpkYHEQtpVj30oXUIEZBqN6s0KkksqenK6/jcp4vSN1FeOSTf9SdvLclWjt8m2N1drDtYK56qRjSB7/pfPPatdSnbVE4bEOfwy38Gv5Lmkd+C6LPSBpfO8HAwAn/AMiBnhH9+sjCKu/ukWKkssbu6XOzkr9bfYiOj1ixaRMltQxyukLjI+CYOqW0ycThAAyGXs3K1KUo08t9PFfRHPhWdSupOKXhGS+bbMvhIszbReNkEzQ7xmRa549H0Wmp+S1UKkov4XbzS/n6FvEr4G8qf+GUvmmkvMz7BoPYLTYI3T2VmIsBNNYzMjPkl1R0FbJYusm0pfwYU8PSlBNx/lG4ubRyzXHI43VEIy8AOo5xqBs8InetNSvUqfndzfTowp/lViC3xd0ds02tHdMTX1dHXFHI/wBFo9AimXOcluo1pqNlL5r+NyrilqvhW++SX+a+V+WxKZtArC6IiGzRtdTInEQD7RizHUsVi63fI3SwtO2i1I7o8/iC+3sEUcbg4NkbFFK7E30XVxEU5VQSOf2rKdR1o6v5orWnQmu9PdqMl89VobHhLgbP3KJmhw1jsi0u/jlRuZ6AtVGcov4XbzS/n6Fuuvgfwp+MZS/ytW8XoSDRSEQXBE2JoaBio0McwDlH0XkuHzUVpNzbZjhf0l/s138mR3hBn7utUVmAJaP6kgDHP2ZMBDM6ba9LVNFtSvF280v5GJnlhtfxjKS8mmkmtd7m20KmDbCYQ3CIzVoEUkYwuzoNYTU4q8/OFNe7lmf0NeDqNxcX3dGv5JGtBcCAIAgCAIAgOfOGzz7Pw8Xa5d/h36Hm/oV6u5A1eNIQBAEAQBAEAQBAEBUyQxg6skYhQ0NKg7WneMtixcYytdXtqvHmTewbIWsIaSA6mIA5GmYqOeh2I4xbTa1W31sLlKyICAIAgCAIAgCAIAgKJvFO6CpW5K3Ou7B5DH7jewLyUt2XS+oAQED0shLtJwaNw6kZvc8NrU5f0+XX+y4+NxNKlXtN2069eWpqrwzQ0tfxnf0XwW+Z9vq6XXba2usrAYXAcsyzDVuHOcLsWeVCAdgyG07MS40LTf5efxaempqlhfhbTStzc7vwtdadbbldiu1183kXz6l2Yxua+0h1NwrRvNs+dFGHqQxMm4u/N/Ev5sa1TnN/Ft4y/wCi3cUdNIc2tYGyuDQ6SUuIFQCKEtz/ANVOhYUMVRlX7NPW7Vvi7vl6mzsMk42afg5+jukr+F11MvTqIyXhZcIFBrKkkho8Hbh5f0rZxCvTpShndt+fTlqb6kc0Ht5uafll0/q8jHi0dmmiDomQEOFQddadh6StkKbnFSjaz21kUfw8+S9ZG70buqS7pnm0tjaHAAYJJH7N+s2fJWKNOUG7/X6lihSlBu6+bf8AJHrdATpjMXhoGOOhe54rk3Zqs6+9kudUxNKOJcZPW659OX1M68L5WretS/mvy/0+ZP12TcefX4w23SmQxYaBrWDG54DnZVpquVUHLOgyXErYui8Q45tdu/fxXoacRDNBWs34zv5r8vpdmz08iLxZsArSQ1qaADLM05VPdz3KzxCtCkoObtqbJRTi9Vt3ua9Mv+rQ3VwuEFxMLy2jQ4ktLyKBxJzk5XWrOHrQdBVE/h1117vHUworLBJ/UiF1EWu+TPehY0OkxFrnPxNDfAaMHIIyaKEnILl0sfhp1M0pLzuvsY1oXqJaNLvTnr5St8kkVXXNxff7zGW6oP5LnPlNWO2hobWpA/mNvPuQ4jh4VH8en+Lbyv8AMxdNQcZRceqvO/nf4fR28D0EGoyXdLIQBAEAQBAEBz3w3ODdOziP/Tx9rl3+Gr/web+hXq7kB1g3jrV+zNVhrBvHWlmLDWDeOtLMWGsG8daWYsNYN460sxYawbx1pZiw1g3jrSzFhrBvHWlmLDWDeOtLMWGsG8daWYsNYN460sxYawbx1pZiw1g3jrSzFhrBvHWlmLDWDeOtLMWGsG8daWYsNYN460sxYawbx1pZiw1g3jrSzFhrBvHWlmLDWDeOtLMWGsG8daWYsUyyAxGhGw86lJ3COvbB5DH7jewLyMt2XS+oAQEO0gODScGtP6I5VcB2nLGOyi87xGeXFrW3w/2sve+jOrh8Iq2F1lLfZPT+n6kskhbaLNhnAc1woQcwQd69BlUo2exzFJwleLs0fLJZm2OzNZBk1ooM65LGlTjTgoR2XPUhtt3buyJaPuwX1IAaVnfkHYK7cy30unJefwc//aav+56Zv9NtTq4vBpU41M0not3deHTwMrS/K8rKdlMeewjwdj/R6irHF5ZalPW2/fl5d5hgsOq1KonJrbRPffdd5dhv0xRBo1RoKVMxJNN5ptUQ4m4xUfhducvsZLh0ecvT7myum8jb3uDgzIDwH4tu/JXsHjHXbTtpyd/oiticMqKTV9easRy1SajSe0EENzZni1daAZFwri6FyMRVyYybvbb92XuXRlxYJVcNCWaXfpe637lpY2E19OtLMLSwV/hLmf8A5r1KxPiM6qyppX5S1/j+DXLh0bbyXl9zJuK6O48yDG0GoYJCQSdpLaAKzgcHKDzSuuSzN+qsiliMrlfO5vm/+2Ymmnh2Y7pNtNmzPF6PTnRauMSyqnrbXnb5lvh9BVVUTk1p3O1/Fd/gWr5tn/L0ccbgTK4glztYMIJqSTTLYOtacTicuDjBS1l35r6X1+L5fIzwuCXayTbtHvWjv8zLuy6tbYmmOR7G7GhkpIoMhSgA+S3YbBupTUs7S7rSb0+RRxFKMajTk2+++9/mWr5gdddlD8czxiANJXClefoWGMoPD08+aTX/ANNf7meEwkMRPJmaNtctrFpslMQJbkaPx9BJouhga6q07Xu11v4a6GOIw7otLW3XQ2CulcIAgCAIAgLEtjjmfWaNjjvLQT/dSpNbMFHF0PqY/ob+FO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MkCgyWIPqAICh8TXnltB6QsXCL3RkpyWzK1kYhAUCFodUNFd9Asckb3sZZ5Wtc+vjD/DAPSKo4p7ohSa2ZT3Oz+DeoKOzhyRl2k+Z9ZGGeAAOgUUqMVsiHJvdnx0LXGrmgnoCOEXq0FOS0TPrIwzwAB0BFGK2Qcm92VrIxKXxh/hgHpFVDinuiVJrZlJgaRm0dQWPZx5E55cysDCOSskrbGLdw5oe2jhUe1Gk9GSm1qj4yMM8AAdAooUUtkHJvdlSyICAIAgC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data:image/jpeg;base64,/9j/4AAQSkZJRgABAQAAAQABAAD/2wCEAAkGBxQHBhMUBxIWFhMVFBobGRcWFhsZHBwcFx8iHBgXHB4aKDQgIholHBYgJDEjJS8rLi4xHx8zODM4NygtLysBCgoKDg0OGxAQGjciICY2NzIsLS83LS40NywwLC8sLCwvLTQ3LC8sNCw0LC8sLC8sNCwsLC8sLDQtMiwwMjAsL//AABEIAIMBgAMBEQACEQEDEQH/xAAcAAEAAQUBAQAAAAAAAAAAAAAABgIDBAUIBwH/xABEEAABAwEEBAcQAQMCBwAAAAABAAIDEQQFEiEGEzFRBxUiQXGRsRQXMjM0NkJTYXJ0gZKT0dJSI6HBYvAWJkRlgpSi/8QAGwEBAAIDAQEAAAAAAAAAAAAAAAEEAgMFBgf/xAA7EQACAQIEAwUGBQEIAwAAAAAAAQIDEQQSITEFUWETQXGBkQYVIqHB4RQyM0KxklJigrLC0fDxIyRy/9oADAMBAAIRAxEAPwDccJXCBbNHNKDBdhi1eqY7lsLjV1a51G5dXB4OnVp5pXvc1Tm4sivfdvLfB9o/srXu6h19fs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fH8L95NYTWDIeqP7IuG0Ovr9h2rPf7K8y2Vjn7S0E/MLgvRlguqAEAQBAEAQBAEAQBAEAQBAEAQBAEAQBAEAQBAEBz5w2efZ+Hi7XLv8O/Q839CvV3IGrxpCAIAgCAIAgCAIAgCAIAgCAIAgCAIAgCAIAgKJvFO6CpW5K3Ou7B5DH7jewLyUt2XS+oAQBAEAQBAEAQBAEAQBAEAQBAEAQBAEAQBAEAQHPnDZ59n4eLtcu/w79Dzf0K9XcgavGkIAgCAIAgCAICsROMJeAcIcGk81XAlo6SGOPyWDnFTUL6tN26Kyb8rr1Js7XKFmQbfR/RyXSKRzLukhEg9CR5a4j+TRhNQOehy5+ZcvifF6PDoqdeMsvOKuvB66dL79xtp0nU0TJTpxoEbtk11jkhjs7YowTI8tONjcJoA01Lg0HLMklec9nvaqOKj2FSMpVXKTWVX+Fu6u7qyV7a6JJFivhsuqeh5+vblIqiiMzqRAk0caDcxpc4/JrSfksJzjBXk7LRebaSXm2kSlcpWZAQBAEAQBAEAQFE3indBUrclbnXdg8hj9xvYF5KW7LpfUAIAgCAIAgCAIAgCAIAgCAIAgCAIAgCAIAgCAIDnzhs8+z8PF2uXf4d+h5v6FeruQNXjSEAQBAEAQBAXbMWCcd1hxZXlBjg11PYXAivSPytdVVHB9k0pd102vNJp/MlWvqexXdolYptBHCJ1oMEtLRjcG64YWigaA2ngtIpQ1xGm0L5RiuPcThxmOZQ7SP8A47K+TV993fdrW6tZXWjOnGjT7Lpv1PH7c6J1pPFgkEXo61zXPPtOABo6BWm8r6phlXVNfiGnPvyppeCu2/PS/JHNllv8Oxl6OXiy6L5jntDC/VVc1goKvoQyp5gCa1FTkMlW4phJ4zCyw8JZc+jfKN9bLvbWnmZUpqEszNppHpe/Sa6msvWNomjlxMfGKDC4EOjIJJHMQRWuEA7zzuFez9PheIlPDSeSUbSjLV3W0k/W666cjZUrupG0tyMr0JXPVuCq57HbA+0WUT6xjTG9krmOYNYASWFrRXIUzzFTlmCfmftlxHiOHy4ao4ZJPNFxTUvheiknJ21100dt90dHCwpv4kQfTC7rLc16Os9090OdGaPdM5lK0rRoa0HnHKJ6Bzr2PA8XjsZh1icVkSlrFQUr+Lbk15JeL7irWjCMssbmhXbNAQBAEAQBAEBRN4p3QVK3JW513YPIY/cb2BeSluy6X1ACAIAgCAIAgCAIAgCAIAgCAIAgCAIAgCAIAgCA584bPPs/Dxdrl3+Hfoeb+hXq7kDV40hAEAQBAEBejsrpbLJJG2rI8OM7sZIb1kFapVoRnGm3rK9lztv6XMlFtXLBFQtpibcaSWlt4smjmLXRtDGBuTGsFBqwzwcFAKg7aAnPNcx8HwToyoOmmpO8r7uT/dm3vro1t3WWht7Wd73NSczkAPYNg9g9i6SNYUkBAEBmNvSVl3CCF5bEH6yjDhq/Kj3EZkjCKbqA7c1UeCoSrvESjedst3raOui5Xu78766aGanJLKtim8rwkvS1ay3OxSFrQXUoXYRQF1NrqACvsCywuEpYWn2VFWjdtLuV3dpcle7t3X00IlJyd2W7NZX2rHqG1wRue72Nb4TvlULZVrQpZc7tmaivF7IKLexZW0xCAIAgCAICibxTugqVuStzruweQx+43sC8lLdl0vqAEAQBAEAQBAEAQBAEAQBAEAQBAEAQBAEAQBAEBz5w2efZ+Hi7XLv8O/Q839CvV3IGrxpCAIAgCArheI5gZWh7Qc2kkAjnFWkEdIWE4uUWouz56O3k7olbnteilyWG36JHUWd0cdrFXRvkJedUcsLia0BFQctoOVV8i4zxLieH4ms9VSlR0UlG0VnXerWu07Pfa2tjqUoU5U9FueO3tPDPbCbrgMMYyDXPc9x9ri45H2DIe3avquCp4inSSxFTPLvaSS8El3dXv02ObNxb+FWMNWzAIAgCAIAgAyP+/wDCgHsXBvd9it1zSSw2YxOkDrPIHyOe1wIBcGF5rhNRlvFM6VXyr2rxfEqGKhRlVzqNqkbRSas2k5W009O/S9jp4eMJRva19DzjS5lns18PhumzuibE9zHF8jnucWmhNCSA3LKlaihrzL3/AAWWKq4WNfE1VNzSaskkk1fxb53tba3eUq2VStFWsaRdc0hAEAQBAUTeKd0FStyVudd2DyGP3G9gXkpbsul9QAgCAIAgCAIAgCAIAgCAIAgCAIAgCAIAgCAIAgOfOGzz7Pw8Xa5d/h36Hm/oV6u5A1eNIQBAEAQBAZT7xlfPG8yvxRNa2Mg0wBoo0MpsFBzbc61JKrRwdBQnDIrTbcla+Zvdvn57bKyM88r3uWJ5TPO58pq5zi4mgFS41JoMhmeZbqcI04KEdkrLwWiMW7u7KFmQEAQBAEAQBAX5LZJJZo2Pe7BESWNrQNLiXFwp6RJ8LbsGwBaY4elGcqiis0vzPvaSsl4dNvNsyzO1rny2Wp9utJktbi97qVcdpwgNBO80Az2nac1NChToQVOkssVslsru+nrtsu7QOTk7ssraYhAEAQBAUTeKd0FStyVudd2DyGP3G9gXkpbsul9QAgCAIAgCAIAgCAIAgCAIAgCAIAgCAIAgCAIAgOfOGzz7Pw8Xa5d/h36Hm/oV6u5A1eNIQBAEAQG90Z0Zlvi+YY5opWRPNXSGNwAaAXVDiKZgUB9oXG4txmhgsLUrRnGUo7Rur3va1t9O/wAGbqdGU5JNaGutl0z2Au7thkaGOwlxjcGVBpk4ilCdm9X6GOw1e3ZVE7q6V1e2+2/iYShKO6MNWjAIAgCAIAgCAIC5Z7O+1SYbKx73UrRjS40G00bnRa6lWnSWapJRXNtL+SUm9jezaJTxaNR2jVSlz53MMYjcXBgHJeW0qOU14+bVx6fHsLLHzwmeNlFSzXVr31V9tnF+pudCWRSsaGeF1nlLbQxzHDa17S0jpBzXZp1IVI5oSTXNO69UaWmnZlCzICAIAgKJvFO6CpW5K3Ou7B5DH7jewLyUt2XS+oAQBAEAQBAEAQBAEAQBAEAQBAEAQBAEAQBAEAQHPnDZ59n4eLtcu/w79Dzf0K9XcgavGkIAgCAICeaAaXjRu6pzeMjnsxNbDZ2kE1zL3Cvgszbz0JxZVXi/aX2flxPEU1QgovVzqPltFafme/VK2qRcw9ZU4u78Ea7hEv3j29WPsk7n2cxtcyM5at2bXtc3+eVamtQ7I0V72X4W+H4aVOpTUaibUpLXMt4tPlra2lmtUmYYipnd09CKL0xWCAIAgCAIAgCAuWaZ9ntDXWNxbI08lwdhIOwZ821a6tOnUg4VVeL3TV9PDvMotp3R67bOEGGayS2ax2hwmEBay1FrRG+UN6gCR4VA3M05q/L8P7JYiFWGLq0k6ee7pXbkoN/Npbxu3prfVLovExs4p68+p4++QyvLpSS5xqS4kkk7SScyV9TjFQSjFWS2S28jm3ufFJAQBAEBRN4p3QVK3JW513YPIY/cb2BeSluy6X1ACAIAgCAIAgCAIAgCAIAgCAIAgCAIAgCAIAgCA584bPPs/Dxdrl3+Hfoeb+hXq7kDV40hAEAQBAEAQBAEAQBAEAQBAEA2oAgCAIAgCAICibxTugqVuStzruweQx+43sC8lLdl0vqAEAQBAEAQBAEAQBAEAQBAEAQBAEAQBAEAQBAEBz5w2efZ+Hi7XLv8O/Q839CvV3IGrxpCAIAgCArha10wE7i1pObg3EQN+Gor0VWE3JRbgrvuV7fPW3oSrX1PU7g0AitOik+otbJe6NWWTNZQMETidhNa1JDgSN3Mvm/EvauvS4lSU6Dh2eZSg3dvMrbpW5NWvc6FPDRdN2d7nmt7WWOx2wssM4naNsjWFjSdzak1Ht2HmqM19AwdatWpKdal2bf7W7u3WyVvD1s9CjNJOydzDVswCAIAgCAIANuagHp+guhUFusM8sNqEzZYHwikZYY3PpUuBJOMUFOmuYIXzv2i9pcTh61KjKg6bjNT3TUoq+iaS0ff387M6FChFptO9yC6RXVHc1tMVntIne0kPwRlrWkejiLjV2+mzfXJez4Zjq2NpdtOi6af5bu7a52srLlfV8ralSrBQdk7mqXSNQQBAEAQFE3indBUrclbnXdg8hj9xvYF5KW7LpfUAIAgCAIAgCAIAgCAIAgCAIAgCAIAgCAIAgCAIDnzhs8+z8PF2uXf4d+h5v6FeruQNXjSEAQBAEAQEnsOnVqu2KBl24WQwMDdXSokJze6Q7aucScqUrz7T5zEezGCxMqtSveU6jvm2cf7Kj3aKy1vf5KxHESjZR2RG53B87jC3C0uJa2tcIJqG156DKvsXoKalGCUndpK75vvfnuaG7spwnDWmQIFeaprQdJoeo7lldXt/wA/5qvUHxSQEAQBAfWtLjyRXInLcBUnoABPyUNpb/8AO5EnxSQb+7NLrRc92Rw3QREGvL3uADjI4n0q5YQ0NbQbq15hxMXwDCYzESr4pZ20opbKKXK3e227919F3vfGvKEVGOhq73t3Gd5yTFgYZHYnNbsxEcsiudC6rqc1aVO1dHBYb8Lh4UM2ZRVk3vZbX8FZdbbLY1zlmlcxFaMAgCAIAgKJvFO6CpW5K3Ou7B5DH7jewLyUt2XS+oAQBAEAQBAEAQBAEAQBAEAQBAEAQBAEAQBAEAQHPnDZ59n4eLtcu/w79Dzf0K9XcgavGkIAgCAIAgCAu2QRm0t7tLxHXlFgBcBvAdkejJaq3aKD7JJy7r3S82rtejJVr6nrdh0IskuhDxHaHOikcLQJyyhaGNp4O7Di9vKK+YYj2mx8OMRzUUpxTp5L6NyfPq8vTRHRjh4dlvpvc8ovFsTLWRdjnvjGx0jQ0u9tBsG6ue+mxfTMNKvKmnXioy71FtpdL6XfPu5X3OfK1/h2MUmgzVgxMy87ukuu0hlsbRxYx9PZI0OHzFaH2gqthMXSxVN1KTurtecW187XXRozlBxdmYismB6jwZ6N2O3udaLPJJIWsdG+KVgGAyChNRkQW4gCOY502L5x7W8Z4hhlHDTgoptSjOLbuou+2jVnZvw0vudDDUoP4kyF6WXTZ7jtxhsE0ksjDR5cwNa3/SOcu2ez27vXcGx+Lx1FYitTUIy1jZ3b68kvn0XfVrQjB2TuaJdk0hAEAQBAEAQFE3indBUrclbnXdg8hj9xvYF5KW7LpfUAIDVi+2DSE2V7XB+qEjXU5JBJBFeYinPtqptpe68L6+nIyyvLmyu3O3w+F+fQ2igxCA1ltvpllvWGztBfLKTk0VwNAJL37hUUG8qUr31WndfXyRllko5nF22ulpfq9kYekmk3EVtgZqJJddi8Vm4YKbG85OLeNimEMztmS8Xb0VtRa0JSyydv7Mbrzd1bpvcxv+Mv+32//wBcfsrH4X+/H1Kn4n+5L0Nlcl+cbSOHc1ohwgGs8YYDXmbQmpyWurSyfuT8DZTq5/2teJq7Vpn3Nfc0Hclok1WHlQtD64gDmMqDOm0qKdLP++K89fNW0NlZ9nBSyS178unk769dEVjTKpzu+3j29zj/AA5bfwv9+PqV/wAT/cl6EistoFqgDo8QBGxzS1w6WuAIPSq0lZ2ZYTurmn0n0j4gdB/RfLrX4aM8IbNg5ya5DJTGOZ2zJeLt6aO5ml8Mnlk7L9qv66qy66mzuy28YWFsmrkjxV5ErcLxQkZippWleghTOOWVr38DXCWZXtbxLV+Xm257pkmlFQxtQ3+R2Nb8yQFh5peOi82bYRcpJJN9ErvrZd5lWacWmzNfHWj2hwqKGhFRUcxzUtWZgXVACAIAgCAIAgOfOGzz7Pw8Xa5d/h36Hm/oV6u5A1eNIQBAEAQBAEB8OYQEjj01tcFrjdZpA2ONgY2ClYsAAGBzfSqBm4mu4jYuFP2cwE6c4zjeUnmc/wB2a97p91u5bc0zf+Imnp6EdNK8gUHMNtBzCq7iv3mklHB89k1/MgtllhnZKTUyMGJga0uLg6myjfBOXRXPz3tLGpDBSxFKtKnKO2Vu0rtJJrm29GtfE34ZrNlauTHhKvWzzXQye64rNaC55hM5DZDHQFwAFKV2kE5bDQ1Xk/ZPA4yniZYbEznSSWdQ1jmvZN3300TS16qxaxM45c0Un3XPJl9OOabWxaQz3fdmpu6QxN1msc5hIe52QFXfxAaOSMtta1XNr8JwuIxH4ivHO7ZUnqktb2XN31b12tY2xqyjHKtDHvi833xbjNbANY5rQ8tFMRaMOMjYCWgVplUVoKrfgcFTwdFUKV8qvZPWybva+7Sbdr62MZzc3dmErZgEAQBAEAQBAUTeKd0FStyVudd2DyGP3G9gXkpbsul9QAgPONNLK2bTFpkYHEQtpVj30oXUIEZBqN6s0KkksqenK6/jcp4vSN1FeOSTf9SdvLclWjt8m2N1drDtYK56qRjSB7/pfPPatdSnbVE4bEOfwy38Gv5Lmkd+C6LPSBpfO8HAwAn/AMiBnhH9+sjCKu/ukWKkssbu6XOzkr9bfYiOj1ixaRMltQxyukLjI+CYOqW0ycThAAyGXs3K1KUo08t9PFfRHPhWdSupOKXhGS+bbMvhIszbReNkEzQ7xmRa549H0Wmp+S1UKkov4XbzS/n6FvEr4G8qf+GUvmmkvMz7BoPYLTYI3T2VmIsBNNYzMjPkl1R0FbJYusm0pfwYU8PSlBNx/lG4ubRyzXHI43VEIy8AOo5xqBs8InetNSvUqfndzfTowp/lViC3xd0ds02tHdMTX1dHXFHI/wBFo9AimXOcluo1pqNlL5r+NyrilqvhW++SX+a+V+WxKZtArC6IiGzRtdTInEQD7RizHUsVi63fI3SwtO2i1I7o8/iC+3sEUcbg4NkbFFK7E30XVxEU5VQSOf2rKdR1o6v5orWnQmu9PdqMl89VobHhLgbP3KJmhw1jsi0u/jlRuZ6AtVGcov4XbzS/n6Fuuvgfwp+MZS/ytW8XoSDRSEQXBE2JoaBio0McwDlH0XkuHzUVpNzbZjhf0l/s138mR3hBn7utUVmAJaP6kgDHP2ZMBDM6ba9LVNFtSvF280v5GJnlhtfxjKS8mmkmtd7m20KmDbCYQ3CIzVoEUkYwuzoNYTU4q8/OFNe7lmf0NeDqNxcX3dGv5JGtBcCAIAgCAIAgOfOGzz7Pw8Xa5d/h36Hm/oV6u5A1eNIQBAEAQBAEAQBAEBUyQxg6skYhQ0NKg7WneMtixcYytdXtqvHmTewbIWsIaSA6mIA5GmYqOeh2I4xbTa1W31sLlKyICAIAgCAIAgCAIAgKJvFO6CpW5K3Ou7B5DH7jewLyUt2XS+oAQED0shLtJwaNw6kZvc8NrU5f0+XX+y4+NxNKlXtN2069eWpqrwzQ0tfxnf0XwW+Z9vq6XXba2usrAYXAcsyzDVuHOcLsWeVCAdgyG07MS40LTf5efxaempqlhfhbTStzc7vwtdadbbldiu1183kXz6l2Yxua+0h1NwrRvNs+dFGHqQxMm4u/N/Ev5sa1TnN/Ft4y/wCi3cUdNIc2tYGyuDQ6SUuIFQCKEtz/ANVOhYUMVRlX7NPW7Vvi7vl6mzsMk42afg5+jukr+F11MvTqIyXhZcIFBrKkkho8Hbh5f0rZxCvTpShndt+fTlqb6kc0Ht5uafll0/q8jHi0dmmiDomQEOFQddadh6StkKbnFSjaz21kUfw8+S9ZG70buqS7pnm0tjaHAAYJJH7N+s2fJWKNOUG7/X6lihSlBu6+bf8AJHrdATpjMXhoGOOhe54rk3Zqs6+9kudUxNKOJcZPW659OX1M68L5WretS/mvy/0+ZP12TcefX4w23SmQxYaBrWDG54DnZVpquVUHLOgyXErYui8Q45tdu/fxXoacRDNBWs34zv5r8vpdmz08iLxZsArSQ1qaADLM05VPdz3KzxCtCkoObtqbJRTi9Vt3ua9Mv+rQ3VwuEFxMLy2jQ4ktLyKBxJzk5XWrOHrQdBVE/h1117vHUworLBJ/UiF1EWu+TPehY0OkxFrnPxNDfAaMHIIyaKEnILl0sfhp1M0pLzuvsY1oXqJaNLvTnr5St8kkVXXNxff7zGW6oP5LnPlNWO2hobWpA/mNvPuQ4jh4VH8en+Lbyv8AMxdNQcZRceqvO/nf4fR28D0EGoyXdLIQBAEAQBAEBz3w3ODdOziP/Tx9rl3+Gr/web+hXq7kB1g3jrV+zNVhrBvHWlmLDWDeOtLMWGsG8daWYsNYN460sxYawbx1pZiw1g3jrSzFhrBvHWlmLDWDeOtLMWGsG8daWYsNYN460sxYawbx1pZiw1g3jrSzFhrBvHWlmLDWDeOtLMWGsG8daWYsNYN460sxYawbx1pZiw1g3jrSzFhrBvHWlmLDWDeOtLMWGsG8daWYsUyyAxGhGw86lJ3COvbB5DH7jewLyMt2XS+oAQEO0gODScGtP6I5VcB2nLGOyi87xGeXFrW3w/2sve+jOrh8Iq2F1lLfZPT+n6kskhbaLNhnAc1woQcwQd69BlUo2exzFJwleLs0fLJZm2OzNZBk1ooM65LGlTjTgoR2XPUhtt3buyJaPuwX1IAaVnfkHYK7cy30unJefwc//aav+56Zv9NtTq4vBpU41M0not3deHTwMrS/K8rKdlMeewjwdj/R6irHF5ZalPW2/fl5d5hgsOq1KonJrbRPffdd5dhv0xRBo1RoKVMxJNN5ptUQ4m4xUfhducvsZLh0ecvT7myum8jb3uDgzIDwH4tu/JXsHjHXbTtpyd/oiticMqKTV9easRy1SajSe0EENzZni1daAZFwri6FyMRVyYybvbb92XuXRlxYJVcNCWaXfpe637lpY2E19OtLMLSwV/hLmf8A5r1KxPiM6qyppX5S1/j+DXLh0bbyXl9zJuK6O48yDG0GoYJCQSdpLaAKzgcHKDzSuuSzN+qsiliMrlfO5vm/+2Ymmnh2Y7pNtNmzPF6PTnRauMSyqnrbXnb5lvh9BVVUTk1p3O1/Fd/gWr5tn/L0ccbgTK4glztYMIJqSTTLYOtacTicuDjBS1l35r6X1+L5fIzwuCXayTbtHvWjv8zLuy6tbYmmOR7G7GhkpIoMhSgA+S3YbBupTUs7S7rSb0+RRxFKMajTk2+++9/mWr5gdddlD8czxiANJXClefoWGMoPD08+aTX/ANNf7meEwkMRPJmaNtctrFpslMQJbkaPx9BJouhga6q07Xu11v4a6GOIw7otLW3XQ2CulcIAgCAIAgLEtjjmfWaNjjvLQT/dSpNbMFHF0PqY/ob+FO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MkCgyWIPqAICh8TXnltB6QsXCL3RkpyWzK1kYhAUCFodUNFd9Asckb3sZZ5Wtc+vjD/DAPSKo4p7ohSa2ZT3Oz+DeoKOzhyRl2k+Z9ZGGeAAOgUUqMVsiHJvdnx0LXGrmgnoCOEXq0FOS0TPrIwzwAB0BFGK2Qcm92VrIxKXxh/hgHpFVDinuiVJrZlJgaRm0dQWPZx5E55cysDCOSskrbGLdw5oe2jhUe1Gk9GSm1qj4yMM8AAdAooUUtkHJvdlSyICAIAgCA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data:image/jpeg;base64,/9j/4AAQSkZJRgABAQAAAQABAAD/2wCEAAkGBxQHBhMUBxIWFhMVFBobGRcWFhsZHBwcFx8iHBgXHB4aKDQgIholHBYgJDEjJS8rLi4xHx8zODM4NygtLysBCgoKDg0OGxAQGjciICY2NzIsLS83LS40NywwLC8sLCwvLTQ3LC8sNCw0LC8sLC8sNCwsLC8sLDQtMiwwMjAsL//AABEIAIMBgAMBEQACEQEDEQH/xAAcAAEAAQUBAQAAAAAAAAAAAAAABgIDBAUIBwH/xABEEAABAwEEBAcQAQMCBwAAAAABAAIDEQQFEiEGEzFRBxUiQXGRsRQXMjM0NkJTYXJ0gZKT0dJSI6HBYvAWJkRlgpSi/8QAGwEBAAIDAQEAAAAAAAAAAAAAAAEEAgMFBgf/xAA7EQACAQIEAwUGBQEIAwAAAAAAAQIDEQQSITEFUWETQXGBkQYVIqHB4RQyM0KxklJigrLC0fDxIyRy/9oADAMBAAIRAxEAPwDccJXCBbNHNKDBdhi1eqY7lsLjV1a51G5dXB4OnVp5pXvc1Tm4sivfdvLfB9o/srXu6h19fs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O+7eW+D7R/ZPd1Dr6/Ydqx33by3wfaP7J7uodfX7DtWfH8L95NYTWDIeqP7IuG0Ovr9h2rPf7K8y2Vjn7S0E/MLgvRlguqAEAQBAEAQBAEAQBAEAQBAEAQBAEAQBAEAQBAEBz5w2efZ+Hi7XLv8O/Q839CvV3IGrxpCAIAgCAIAgCAIAgCAIAgCAIAgCAIAgCAIAgKJvFO6CpW5K3Ou7B5DH7jewLyUt2XS+oAQBAEAQBAEAQBAEAQBAEAQBAEAQBAEAQBAEAQHPnDZ59n4eLtcu/w79Dzf0K9XcgavGkIAgCAIAgCAICsROMJeAcIcGk81XAlo6SGOPyWDnFTUL6tN26Kyb8rr1Js7XKFmQbfR/RyXSKRzLukhEg9CR5a4j+TRhNQOehy5+ZcvifF6PDoqdeMsvOKuvB66dL79xtp0nU0TJTpxoEbtk11jkhjs7YowTI8tONjcJoA01Lg0HLMklec9nvaqOKj2FSMpVXKTWVX+Fu6u7qyV7a6JJFivhsuqeh5+vblIqiiMzqRAk0caDcxpc4/JrSfksJzjBXk7LRebaSXm2kSlcpWZAQBAEAQBAEAQFE3indBUrclbnXdg8hj9xvYF5KW7LpfUAIAgCAIAgCAIAgCAIAgCAIAgCAIAgCAIAgCAIDnzhs8+z8PF2uXf4d+h5v6FeruQNXjSEAQBAEAQBAXbMWCcd1hxZXlBjg11PYXAivSPytdVVHB9k0pd102vNJp/MlWvqexXdolYptBHCJ1oMEtLRjcG64YWigaA2ngtIpQ1xGm0L5RiuPcThxmOZQ7SP8A47K+TV993fdrW6tZXWjOnGjT7Lpv1PH7c6J1pPFgkEXo61zXPPtOABo6BWm8r6phlXVNfiGnPvyppeCu2/PS/JHNllv8Oxl6OXiy6L5jntDC/VVc1goKvoQyp5gCa1FTkMlW4phJ4zCyw8JZc+jfKN9bLvbWnmZUpqEszNppHpe/Sa6msvWNomjlxMfGKDC4EOjIJJHMQRWuEA7zzuFez9PheIlPDSeSUbSjLV3W0k/W666cjZUrupG0tyMr0JXPVuCq57HbA+0WUT6xjTG9krmOYNYASWFrRXIUzzFTlmCfmftlxHiOHy4ao4ZJPNFxTUvheiknJ21100dt90dHCwpv4kQfTC7rLc16Os9090OdGaPdM5lK0rRoa0HnHKJ6Bzr2PA8XjsZh1icVkSlrFQUr+Lbk15JeL7irWjCMssbmhXbNAQBAEAQBAEBRN4p3QVK3JW513YPIY/cb2BeSluy6X1ACAIAgCAIAgCAIAgCAIAgCAIAgCAIAgCAIAgCA584bPPs/Dxdrl3+Hfoeb+hXq7kDV40hAEAQBAEBejsrpbLJJG2rI8OM7sZIb1kFapVoRnGm3rK9lztv6XMlFtXLBFQtpibcaSWlt4smjmLXRtDGBuTGsFBqwzwcFAKg7aAnPNcx8HwToyoOmmpO8r7uT/dm3vro1t3WWht7Wd73NSczkAPYNg9g9i6SNYUkBAEBmNvSVl3CCF5bEH6yjDhq/Kj3EZkjCKbqA7c1UeCoSrvESjedst3raOui5Xu78766aGanJLKtim8rwkvS1ay3OxSFrQXUoXYRQF1NrqACvsCywuEpYWn2VFWjdtLuV3dpcle7t3X00IlJyd2W7NZX2rHqG1wRue72Nb4TvlULZVrQpZc7tmaivF7IKLexZW0xCAIAgCAICibxTugqVuStzruweQx+43sC8lLdl0vqAEAQBAEAQBAEAQBAEAQBAEAQBAEAQBAEAQBAEBz5w2efZ+Hi7XLv8O/Q839CvV3IGrxpCAIAgCArheI5gZWh7Qc2kkAjnFWkEdIWE4uUWouz56O3k7olbnteilyWG36JHUWd0cdrFXRvkJedUcsLia0BFQctoOVV8i4zxLieH4ms9VSlR0UlG0VnXerWu07Pfa2tjqUoU5U9FueO3tPDPbCbrgMMYyDXPc9x9ri45H2DIe3avquCp4inSSxFTPLvaSS8El3dXv02ObNxb+FWMNWzAIAgCAIAgAyP+/wDCgHsXBvd9it1zSSw2YxOkDrPIHyOe1wIBcGF5rhNRlvFM6VXyr2rxfEqGKhRlVzqNqkbRSas2k5W009O/S9jp4eMJRva19DzjS5lns18PhumzuibE9zHF8jnucWmhNCSA3LKlaihrzL3/AAWWKq4WNfE1VNzSaskkk1fxb53tba3eUq2VStFWsaRdc0hAEAQBAUTeKd0FStyVudd2DyGP3G9gXkpbsul9QAgCAIAgCAIAgCAIAgCAIAgCAIAgCAIAgCAIAgOfOGzz7Pw8Xa5d/h36Hm/oV6u5A1eNIQBAEAQBAZT7xlfPG8yvxRNa2Mg0wBoo0MpsFBzbc61JKrRwdBQnDIrTbcla+Zvdvn57bKyM88r3uWJ5TPO58pq5zi4mgFS41JoMhmeZbqcI04KEdkrLwWiMW7u7KFmQEAQBAEAQBAX5LZJJZo2Pe7BESWNrQNLiXFwp6RJ8LbsGwBaY4elGcqiis0vzPvaSsl4dNvNsyzO1rny2Wp9utJktbi97qVcdpwgNBO80Az2nac1NChToQVOkssVslsru+nrtsu7QOTk7ssraYhAEAQBAUTeKd0FStyVudd2DyGP3G9gXkpbsul9QAgCAIAgCAIAgCAIAgCAIAgCAIAgCAIAgCAIAgOfOGzz7Pw8Xa5d/h36Hm/oV6u5A1eNIQBAEAQG90Z0Zlvi+YY5opWRPNXSGNwAaAXVDiKZgUB9oXG4txmhgsLUrRnGUo7Rur3va1t9O/wAGbqdGU5JNaGutl0z2Au7thkaGOwlxjcGVBpk4ilCdm9X6GOw1e3ZVE7q6V1e2+2/iYShKO6MNWjAIAgCAIAgCAIC5Z7O+1SYbKx73UrRjS40G00bnRa6lWnSWapJRXNtL+SUm9jezaJTxaNR2jVSlz53MMYjcXBgHJeW0qOU14+bVx6fHsLLHzwmeNlFSzXVr31V9tnF+pudCWRSsaGeF1nlLbQxzHDa17S0jpBzXZp1IVI5oSTXNO69UaWmnZlCzICAIAgKJvFO6CpW5K3Ou7B5DH7jewLyUt2XS+oAQBAEAQBAEAQBAEAQBAEAQBAEAQBAEAQBAEAQHPnDZ59n4eLtcu/w79Dzf0K9XcgavGkIAgCAICeaAaXjRu6pzeMjnsxNbDZ2kE1zL3Cvgszbz0JxZVXi/aX2flxPEU1QgovVzqPltFafme/VK2qRcw9ZU4u78Ea7hEv3j29WPsk7n2cxtcyM5at2bXtc3+eVamtQ7I0V72X4W+H4aVOpTUaibUpLXMt4tPlra2lmtUmYYipnd09CKL0xWCAIAgCAIAgCAuWaZ9ntDXWNxbI08lwdhIOwZ821a6tOnUg4VVeL3TV9PDvMotp3R67bOEGGayS2ax2hwmEBay1FrRG+UN6gCR4VA3M05q/L8P7JYiFWGLq0k6ee7pXbkoN/Npbxu3prfVLovExs4p68+p4++QyvLpSS5xqS4kkk7SScyV9TjFQSjFWS2S28jm3ufFJAQBAEBRN4p3QVK3JW513YPIY/cb2BeSluy6X1ACAIAgCAIAgCAIAgCAIAgCAIAgCAIAgCAIAgCA584bPPs/Dxdrl3+Hfoeb+hXq7kDV40hAEAQBAEAQBAEAQBAEAQBAEA2oAgCAIAgCAICibxTugqVuStzruweQx+43sC8lLdl0vqAEAQBAEAQBAEAQBAEAQBAEAQBAEAQBAEAQBAEBz5w2efZ+Hi7XLv8O/Q839CvV3IGrxpCAIAgCArha10wE7i1pObg3EQN+Gor0VWE3JRbgrvuV7fPW3oSrX1PU7g0AitOik+otbJe6NWWTNZQMETidhNa1JDgSN3Mvm/EvauvS4lSU6Dh2eZSg3dvMrbpW5NWvc6FPDRdN2d7nmt7WWOx2wssM4naNsjWFjSdzak1Ht2HmqM19AwdatWpKdal2bf7W7u3WyVvD1s9CjNJOydzDVswCAIAgCAIANuagHp+guhUFusM8sNqEzZYHwikZYY3PpUuBJOMUFOmuYIXzv2i9pcTh61KjKg6bjNT3TUoq+iaS0ff387M6FChFptO9yC6RXVHc1tMVntIne0kPwRlrWkejiLjV2+mzfXJez4Zjq2NpdtOi6af5bu7a52srLlfV8ralSrBQdk7mqXSNQQBAEAQFE3indBUrclbnXdg8hj9xvYF5KW7LpfUAIAgCAIAgCAIAgCAIAgCAIAgCAIAgCAIAgCAIDnzhs8+z8PF2uXf4d+h5v6FeruQNXjSEAQBAEAQEnsOnVqu2KBl24WQwMDdXSokJze6Q7aucScqUrz7T5zEezGCxMqtSveU6jvm2cf7Kj3aKy1vf5KxHESjZR2RG53B87jC3C0uJa2tcIJqG156DKvsXoKalGCUndpK75vvfnuaG7spwnDWmQIFeaprQdJoeo7lldXt/wA/5qvUHxSQEAQBAfWtLjyRXInLcBUnoABPyUNpb/8AO5EnxSQb+7NLrRc92Rw3QREGvL3uADjI4n0q5YQ0NbQbq15hxMXwDCYzESr4pZ20opbKKXK3e227919F3vfGvKEVGOhq73t3Gd5yTFgYZHYnNbsxEcsiudC6rqc1aVO1dHBYb8Lh4UM2ZRVk3vZbX8FZdbbLY1zlmlcxFaMAgCAIAgKJvFO6CpW5K3Ou7B5DH7jewLyUt2XS+oAQBAEAQBAEAQBAEAQBAEAQBAEAQBAEAQBAEAQHPnDZ59n4eLtcu/w79Dzf0K9XcgavGkIAgCAIAgCAu2QRm0t7tLxHXlFgBcBvAdkejJaq3aKD7JJy7r3S82rtejJVr6nrdh0IskuhDxHaHOikcLQJyyhaGNp4O7Di9vKK+YYj2mx8OMRzUUpxTp5L6NyfPq8vTRHRjh4dlvpvc8ovFsTLWRdjnvjGx0jQ0u9tBsG6ue+mxfTMNKvKmnXioy71FtpdL6XfPu5X3OfK1/h2MUmgzVgxMy87ukuu0hlsbRxYx9PZI0OHzFaH2gqthMXSxVN1KTurtecW187XXRozlBxdmYismB6jwZ6N2O3udaLPJJIWsdG+KVgGAyChNRkQW4gCOY502L5x7W8Z4hhlHDTgoptSjOLbuou+2jVnZvw0vudDDUoP4kyF6WXTZ7jtxhsE0ksjDR5cwNa3/SOcu2ez27vXcGx+Lx1FYitTUIy1jZ3b68kvn0XfVrQjB2TuaJdk0hAEAQBAEAQFE3indBUrclbnXdg8hj9xvYF5KW7LpfUAIDVi+2DSE2V7XB+qEjXU5JBJBFeYinPtqptpe68L6+nIyyvLmyu3O3w+F+fQ2igxCA1ltvpllvWGztBfLKTk0VwNAJL37hUUG8qUr31WndfXyRllko5nF22ulpfq9kYekmk3EVtgZqJJddi8Vm4YKbG85OLeNimEMztmS8Xb0VtRa0JSyydv7Mbrzd1bpvcxv+Mv+32//wBcfsrH4X+/H1Kn4n+5L0Nlcl+cbSOHc1ohwgGs8YYDXmbQmpyWurSyfuT8DZTq5/2teJq7Vpn3Nfc0Hclok1WHlQtD64gDmMqDOm0qKdLP++K89fNW0NlZ9nBSyS178unk769dEVjTKpzu+3j29zj/AA5bfwv9+PqV/wAT/cl6EistoFqgDo8QBGxzS1w6WuAIPSq0lZ2ZYTurmn0n0j4gdB/RfLrX4aM8IbNg5ya5DJTGOZ2zJeLt6aO5ml8Mnlk7L9qv66qy66mzuy28YWFsmrkjxV5ErcLxQkZippWleghTOOWVr38DXCWZXtbxLV+Xm257pkmlFQxtQ3+R2Nb8yQFh5peOi82bYRcpJJN9ErvrZd5lWacWmzNfHWj2hwqKGhFRUcxzUtWZgXVACAIAgCAIAgOfOGzz7Pw8Xa5d/h36Hm/oV6u5A1eNIQBAEAQBAEB8OYQEjj01tcFrjdZpA2ONgY2ClYsAAGBzfSqBm4mu4jYuFP2cwE6c4zjeUnmc/wB2a97p91u5bc0zf+Imnp6EdNK8gUHMNtBzCq7iv3mklHB89k1/MgtllhnZKTUyMGJga0uLg6myjfBOXRXPz3tLGpDBSxFKtKnKO2Vu0rtJJrm29GtfE34ZrNlauTHhKvWzzXQye64rNaC55hM5DZDHQFwAFKV2kE5bDQ1Xk/ZPA4yniZYbEznSSWdQ1jmvZN3300TS16qxaxM45c0Un3XPJl9OOabWxaQz3fdmpu6QxN1msc5hIe52QFXfxAaOSMtta1XNr8JwuIxH4ivHO7ZUnqktb2XN31b12tY2xqyjHKtDHvi833xbjNbANY5rQ8tFMRaMOMjYCWgVplUVoKrfgcFTwdFUKV8qvZPWybva+7Sbdr62MZzc3dmErZgEAQBAEAQBAUTeKd0FStyVudd2DyGP3G9gXkpbsul9QAgPONNLK2bTFpkYHEQtpVj30oXUIEZBqN6s0KkksqenK6/jcp4vSN1FeOSTf9SdvLclWjt8m2N1drDtYK56qRjSB7/pfPPatdSnbVE4bEOfwy38Gv5Lmkd+C6LPSBpfO8HAwAn/AMiBnhH9+sjCKu/ukWKkssbu6XOzkr9bfYiOj1ixaRMltQxyukLjI+CYOqW0ycThAAyGXs3K1KUo08t9PFfRHPhWdSupOKXhGS+bbMvhIszbReNkEzQ7xmRa549H0Wmp+S1UKkov4XbzS/n6FvEr4G8qf+GUvmmkvMz7BoPYLTYI3T2VmIsBNNYzMjPkl1R0FbJYusm0pfwYU8PSlBNx/lG4ubRyzXHI43VEIy8AOo5xqBs8InetNSvUqfndzfTowp/lViC3xd0ds02tHdMTX1dHXFHI/wBFo9AimXOcluo1pqNlL5r+NyrilqvhW++SX+a+V+WxKZtArC6IiGzRtdTInEQD7RizHUsVi63fI3SwtO2i1I7o8/iC+3sEUcbg4NkbFFK7E30XVxEU5VQSOf2rKdR1o6v5orWnQmu9PdqMl89VobHhLgbP3KJmhw1jsi0u/jlRuZ6AtVGcov4XbzS/n6Fuuvgfwp+MZS/ytW8XoSDRSEQXBE2JoaBio0McwDlH0XkuHzUVpNzbZjhf0l/s138mR3hBn7utUVmAJaP6kgDHP2ZMBDM6ba9LVNFtSvF280v5GJnlhtfxjKS8mmkmtd7m20KmDbCYQ3CIzVoEUkYwuzoNYTU4q8/OFNe7lmf0NeDqNxcX3dGv5JGtBcCAIAgCAIAgOfOGzz7Pw8Xa5d/h36Hm/oV6u5A1eNIQBAEAQBAEAQBAEBUyQxg6skYhQ0NKg7WneMtixcYytdXtqvHmTewbIWsIaSA6mIA5GmYqOeh2I4xbTa1W31sLlKyICAIAgCAIAgCAIAgKJvFO6CpW5K3Ou7B5DH7jewLyUt2XS+oAQED0shLtJwaNw6kZvc8NrU5f0+XX+y4+NxNKlXtN2069eWpqrwzQ0tfxnf0XwW+Z9vq6XXba2usrAYXAcsyzDVuHOcLsWeVCAdgyG07MS40LTf5efxaempqlhfhbTStzc7vwtdadbbldiu1183kXz6l2Yxua+0h1NwrRvNs+dFGHqQxMm4u/N/Ev5sa1TnN/Ft4y/wCi3cUdNIc2tYGyuDQ6SUuIFQCKEtz/ANVOhYUMVRlX7NPW7Vvi7vl6mzsMk42afg5+jukr+F11MvTqIyXhZcIFBrKkkho8Hbh5f0rZxCvTpShndt+fTlqb6kc0Ht5uafll0/q8jHi0dmmiDomQEOFQddadh6StkKbnFSjaz21kUfw8+S9ZG70buqS7pnm0tjaHAAYJJH7N+s2fJWKNOUG7/X6lihSlBu6+bf8AJHrdATpjMXhoGOOhe54rk3Zqs6+9kudUxNKOJcZPW659OX1M68L5WretS/mvy/0+ZP12TcefX4w23SmQxYaBrWDG54DnZVpquVUHLOgyXErYui8Q45tdu/fxXoacRDNBWs34zv5r8vpdmz08iLxZsArSQ1qaADLM05VPdz3KzxCtCkoObtqbJRTi9Vt3ua9Mv+rQ3VwuEFxMLy2jQ4ktLyKBxJzk5XWrOHrQdBVE/h1117vHUworLBJ/UiF1EWu+TPehY0OkxFrnPxNDfAaMHIIyaKEnILl0sfhp1M0pLzuvsY1oXqJaNLvTnr5St8kkVXXNxff7zGW6oP5LnPlNWO2hobWpA/mNvPuQ4jh4VH8en+Lbyv8AMxdNQcZRceqvO/nf4fR28D0EGoyXdLIQBAEAQBAEBz3w3ODdOziP/Tx9rl3+Gr/web+hXq7kB1g3jrV+zNVhrBvHWlmLDWDeOtLMWGsG8daWYsNYN460sxYawbx1pZiw1g3jrSzFhrBvHWlmLDWDeOtLMWGsG8daWYsNYN460sxYawbx1pZiw1g3jrSzFhrBvHWlmLDWDeOtLMWGsG8daWYsNYN460sxYawbx1pZiw1g3jrSzFhrBvHWlmLDWDeOtLMWGsG8daWYsUyyAxGhGw86lJ3COvbB5DH7jewLyMt2XS+oAQEO0gODScGtP6I5VcB2nLGOyi87xGeXFrW3w/2sve+jOrh8Iq2F1lLfZPT+n6kskhbaLNhnAc1woQcwQd69BlUo2exzFJwleLs0fLJZm2OzNZBk1ooM65LGlTjTgoR2XPUhtt3buyJaPuwX1IAaVnfkHYK7cy30unJefwc//aav+56Zv9NtTq4vBpU41M0not3deHTwMrS/K8rKdlMeewjwdj/R6irHF5ZalPW2/fl5d5hgsOq1KonJrbRPffdd5dhv0xRBo1RoKVMxJNN5ptUQ4m4xUfhducvsZLh0ecvT7myum8jb3uDgzIDwH4tu/JXsHjHXbTtpyd/oiticMqKTV9easRy1SajSe0EENzZni1daAZFwri6FyMRVyYybvbb92XuXRlxYJVcNCWaXfpe637lpY2E19OtLMLSwV/hLmf8A5r1KxPiM6qyppX5S1/j+DXLh0bbyXl9zJuK6O48yDG0GoYJCQSdpLaAKzgcHKDzSuuSzN+qsiliMrlfO5vm/+2Ymmnh2Y7pNtNmzPF6PTnRauMSyqnrbXnb5lvh9BVVUTk1p3O1/Fd/gWr5tn/L0ccbgTK4glztYMIJqSTTLYOtacTicuDjBS1l35r6X1+L5fIzwuCXayTbtHvWjv8zLuy6tbYmmOR7G7GhkpIoMhSgA+S3YbBupTUs7S7rSb0+RRxFKMajTk2+++9/mWr5gdddlD8czxiANJXClefoWGMoPD08+aTX/ANNf7meEwkMRPJmaNtctrFpslMQJbkaPx9BJouhga6q07Xu11v4a6GOIw7otLW3XQ2CulcIAgCAIAgLEtjjmfWaNjjvLQT/dSpNbMFHF0PqY/ob+FO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HF0PqY/ob+EzS5iw4uh9TH9DfwmaXMWMkCgyWIPqAICh8TXnltB6QsXCL3RkpyWzK1kYhAUCFodUNFd9Asckb3sZZ5Wtc+vjD/DAPSKo4p7ohSa2ZT3Oz+DeoKOzhyRl2k+Z9ZGGeAAOgUUqMVsiHJvdnx0LXGrmgnoCOEXq0FOS0TPrIwzwAB0BFGK2Qcm92VrIxKXxh/hgHpFVDinuiVJrZlJgaRm0dQWPZx5E55cysDCOSskrbGLdw5oe2jhUe1Gk9GSm1qj4yMM8AAdAooUUtkHJvdlSyICAIAgCAI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3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Focus</a:t>
            </a:r>
            <a:r>
              <a:rPr lang="nb-NO" dirty="0" smtClean="0"/>
              <a:t> area FILM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Presentation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in Hedmark/Oppland and </a:t>
            </a:r>
            <a:r>
              <a:rPr lang="nb-NO" dirty="0" err="1" smtClean="0"/>
              <a:t>the</a:t>
            </a:r>
            <a:r>
              <a:rPr lang="nb-NO" dirty="0" smtClean="0"/>
              <a:t> joint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Schleswig-Holstein</a:t>
            </a:r>
          </a:p>
          <a:p>
            <a:pPr marL="0" indent="0" algn="ctr">
              <a:buNone/>
            </a:pPr>
            <a:r>
              <a:rPr lang="nb-NO" dirty="0" smtClean="0"/>
              <a:t> </a:t>
            </a:r>
          </a:p>
          <a:p>
            <a:pPr marL="0" indent="0" algn="ctr">
              <a:buNone/>
            </a:pPr>
            <a:r>
              <a:rPr lang="nb-NO" dirty="0" smtClean="0"/>
              <a:t>–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ideas</a:t>
            </a:r>
            <a:r>
              <a:rPr lang="nb-NO" dirty="0" smtClean="0"/>
              <a:t> and </a:t>
            </a:r>
            <a:r>
              <a:rPr lang="nb-NO" dirty="0" err="1" smtClean="0"/>
              <a:t>possibilities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Institutions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4794"/>
            <a:ext cx="3898900" cy="2924175"/>
          </a:xfrm>
          <a:scene3d>
            <a:camera prst="isometricOffAxis1Right"/>
            <a:lightRig rig="threePt" dir="t"/>
          </a:scene3d>
        </p:spPr>
      </p:pic>
      <p:sp>
        <p:nvSpPr>
          <p:cNvPr id="4" name="Plassholder for innhold 3"/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Film3 </a:t>
            </a:r>
          </a:p>
          <a:p>
            <a:r>
              <a:rPr lang="nb-NO" dirty="0" smtClean="0"/>
              <a:t>Østnorsk Filmsenter</a:t>
            </a:r>
          </a:p>
          <a:p>
            <a:r>
              <a:rPr lang="nb-NO" dirty="0" err="1" smtClean="0"/>
              <a:t>Hamarama</a:t>
            </a:r>
            <a:r>
              <a:rPr lang="nb-NO" dirty="0" smtClean="0"/>
              <a:t> Filmfestival</a:t>
            </a:r>
          </a:p>
          <a:p>
            <a:r>
              <a:rPr lang="nb-NO" dirty="0" smtClean="0"/>
              <a:t>Movies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War</a:t>
            </a:r>
            <a:r>
              <a:rPr lang="nb-NO" dirty="0" smtClean="0"/>
              <a:t> Filmfestival</a:t>
            </a:r>
          </a:p>
          <a:p>
            <a:r>
              <a:rPr lang="nb-NO" dirty="0"/>
              <a:t>Norwegian Student Film Festival</a:t>
            </a:r>
          </a:p>
          <a:p>
            <a:r>
              <a:rPr lang="nb-NO" dirty="0"/>
              <a:t>Amandus Film Festival for </a:t>
            </a:r>
            <a:r>
              <a:rPr lang="nb-NO" dirty="0" err="1"/>
              <a:t>Children</a:t>
            </a:r>
            <a:r>
              <a:rPr lang="nb-NO" dirty="0"/>
              <a:t> and </a:t>
            </a:r>
            <a:r>
              <a:rPr lang="nb-NO" dirty="0" err="1"/>
              <a:t>Youth</a:t>
            </a:r>
            <a:endParaRPr lang="nb-NO" dirty="0"/>
          </a:p>
          <a:p>
            <a:r>
              <a:rPr lang="nb-NO" dirty="0" err="1" smtClean="0"/>
              <a:t>Fabelaktiv</a:t>
            </a:r>
            <a:endParaRPr lang="nb-NO" dirty="0" smtClean="0"/>
          </a:p>
          <a:p>
            <a:r>
              <a:rPr lang="nb-NO" dirty="0" smtClean="0"/>
              <a:t>Hamar Game </a:t>
            </a:r>
            <a:r>
              <a:rPr lang="nb-NO" dirty="0" err="1" smtClean="0"/>
              <a:t>Collective</a:t>
            </a:r>
            <a:endParaRPr lang="nb-NO" dirty="0" smtClean="0"/>
          </a:p>
          <a:p>
            <a:r>
              <a:rPr lang="nb-NO" dirty="0" smtClean="0"/>
              <a:t>NRK</a:t>
            </a:r>
          </a:p>
          <a:p>
            <a:r>
              <a:rPr lang="nb-NO" dirty="0" smtClean="0"/>
              <a:t>Filmbanken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46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Norwegian Film School</a:t>
            </a:r>
          </a:p>
          <a:p>
            <a:r>
              <a:rPr lang="nb-NO" dirty="0" err="1" smtClean="0"/>
              <a:t>Documentary</a:t>
            </a:r>
            <a:r>
              <a:rPr lang="nb-NO" dirty="0" smtClean="0"/>
              <a:t> Film Production</a:t>
            </a:r>
          </a:p>
          <a:p>
            <a:r>
              <a:rPr lang="nb-NO" dirty="0" err="1" smtClean="0"/>
              <a:t>Multi-camera</a:t>
            </a:r>
            <a:r>
              <a:rPr lang="nb-NO" dirty="0" smtClean="0"/>
              <a:t> Production</a:t>
            </a:r>
          </a:p>
          <a:p>
            <a:r>
              <a:rPr lang="nb-NO" dirty="0" smtClean="0"/>
              <a:t>Media Production</a:t>
            </a:r>
          </a:p>
          <a:p>
            <a:r>
              <a:rPr lang="nb-NO" dirty="0" smtClean="0"/>
              <a:t>Game Programming</a:t>
            </a:r>
          </a:p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 err="1" smtClean="0"/>
              <a:t>Animation</a:t>
            </a:r>
            <a:r>
              <a:rPr lang="nb-NO" dirty="0" smtClean="0"/>
              <a:t> and digital arts</a:t>
            </a:r>
          </a:p>
          <a:p>
            <a:r>
              <a:rPr lang="nb-NO" dirty="0" smtClean="0"/>
              <a:t>Gaming </a:t>
            </a:r>
            <a:r>
              <a:rPr lang="nb-NO" dirty="0" err="1" smtClean="0"/>
              <a:t>technology</a:t>
            </a:r>
            <a:r>
              <a:rPr lang="nb-NO" dirty="0" smtClean="0"/>
              <a:t> and </a:t>
            </a:r>
            <a:r>
              <a:rPr lang="nb-NO" dirty="0" err="1" smtClean="0"/>
              <a:t>simulation</a:t>
            </a:r>
            <a:endParaRPr lang="nb-NO" dirty="0" smtClean="0"/>
          </a:p>
          <a:p>
            <a:r>
              <a:rPr lang="nb-NO" dirty="0" smtClean="0"/>
              <a:t>Digital </a:t>
            </a:r>
            <a:r>
              <a:rPr lang="nb-NO" dirty="0" err="1" smtClean="0"/>
              <a:t>fiction</a:t>
            </a:r>
            <a:endParaRPr lang="nb-NO" dirty="0" smtClean="0"/>
          </a:p>
          <a:p>
            <a:r>
              <a:rPr lang="nb-NO" dirty="0" smtClean="0"/>
              <a:t>Visual </a:t>
            </a:r>
            <a:r>
              <a:rPr lang="nb-NO" dirty="0" err="1" smtClean="0"/>
              <a:t>culture</a:t>
            </a:r>
            <a:endParaRPr lang="nb-NO" dirty="0" smtClean="0"/>
          </a:p>
          <a:p>
            <a:r>
              <a:rPr lang="nb-NO" dirty="0" err="1" smtClean="0"/>
              <a:t>Resarch</a:t>
            </a:r>
            <a:r>
              <a:rPr lang="nb-NO" dirty="0" smtClean="0"/>
              <a:t> film and tv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8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08720"/>
            <a:ext cx="4991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Østnorsk Filmsenter AS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(“</a:t>
            </a:r>
            <a:r>
              <a:rPr lang="nb-NO" dirty="0"/>
              <a:t>East Norwegian Film Center”)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funding </a:t>
            </a:r>
            <a:r>
              <a:rPr lang="en-US" dirty="0"/>
              <a:t>short and documentary </a:t>
            </a:r>
            <a:r>
              <a:rPr lang="en-US" dirty="0" smtClean="0"/>
              <a:t>films</a:t>
            </a:r>
          </a:p>
          <a:p>
            <a:r>
              <a:rPr lang="en-US" dirty="0" smtClean="0"/>
              <a:t>offering </a:t>
            </a:r>
            <a:r>
              <a:rPr lang="en-US" dirty="0"/>
              <a:t>training courses and </a:t>
            </a:r>
            <a:r>
              <a:rPr lang="en-US" dirty="0" smtClean="0"/>
              <a:t>workshops</a:t>
            </a:r>
          </a:p>
          <a:p>
            <a:r>
              <a:rPr lang="en-US" dirty="0" smtClean="0"/>
              <a:t>create </a:t>
            </a:r>
            <a:r>
              <a:rPr lang="en-US" dirty="0"/>
              <a:t>meeting arenas and network among film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support </a:t>
            </a:r>
            <a:r>
              <a:rPr lang="en-US" dirty="0"/>
              <a:t>film related activities for children and </a:t>
            </a:r>
            <a:r>
              <a:rPr lang="en-US" dirty="0" smtClean="0"/>
              <a:t>youth</a:t>
            </a:r>
            <a:endParaRPr lang="en-US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>
            <a:fillRect/>
          </a:stretch>
        </p:blipFill>
        <p:spPr>
          <a:xfrm>
            <a:off x="5580112" y="2204864"/>
            <a:ext cx="3168352" cy="3960440"/>
          </a:xfrm>
        </p:spPr>
      </p:pic>
    </p:spTree>
    <p:extLst>
      <p:ext uri="{BB962C8B-B14F-4D97-AF65-F5344CB8AC3E}">
        <p14:creationId xmlns:p14="http://schemas.microsoft.com/office/powerpoint/2010/main" val="10947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Film3 AS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Film3 = film, </a:t>
            </a:r>
            <a:r>
              <a:rPr lang="nb-NO" dirty="0" err="1" smtClean="0"/>
              <a:t>funding</a:t>
            </a:r>
            <a:r>
              <a:rPr lang="nb-NO" dirty="0" smtClean="0"/>
              <a:t> and </a:t>
            </a:r>
            <a:r>
              <a:rPr lang="nb-NO" dirty="0" err="1" smtClean="0"/>
              <a:t>facilitation</a:t>
            </a:r>
            <a:endParaRPr lang="nb-NO" dirty="0" smtClean="0"/>
          </a:p>
          <a:p>
            <a:r>
              <a:rPr lang="nb-NO" dirty="0" err="1" smtClean="0"/>
              <a:t>Funding</a:t>
            </a:r>
            <a:r>
              <a:rPr lang="nb-NO" dirty="0" smtClean="0"/>
              <a:t> for film and </a:t>
            </a:r>
            <a:r>
              <a:rPr lang="nb-NO" dirty="0" err="1" smtClean="0"/>
              <a:t>television</a:t>
            </a:r>
            <a:r>
              <a:rPr lang="nb-NO" dirty="0" smtClean="0"/>
              <a:t> </a:t>
            </a:r>
            <a:r>
              <a:rPr lang="nb-NO" dirty="0" err="1" smtClean="0"/>
              <a:t>productions</a:t>
            </a:r>
            <a:r>
              <a:rPr lang="nb-NO" dirty="0" smtClean="0"/>
              <a:t> in Hedmark and Oppland</a:t>
            </a:r>
          </a:p>
          <a:p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" b="5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64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Funding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8212"/>
            <a:ext cx="3898900" cy="1677339"/>
          </a:xfrm>
        </p:spPr>
      </p:pic>
      <p:pic>
        <p:nvPicPr>
          <p:cNvPr id="7" name="Plassholder for innhold 6"/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42" y="2276475"/>
            <a:ext cx="2801615" cy="3960813"/>
          </a:xfrm>
        </p:spPr>
      </p:pic>
    </p:spTree>
    <p:extLst>
      <p:ext uri="{BB962C8B-B14F-4D97-AF65-F5344CB8AC3E}">
        <p14:creationId xmlns:p14="http://schemas.microsoft.com/office/powerpoint/2010/main" val="1598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Ongoing</a:t>
            </a:r>
            <a:r>
              <a:rPr lang="nb-NO" dirty="0" smtClean="0"/>
              <a:t> </a:t>
            </a:r>
            <a:r>
              <a:rPr lang="nb-NO" dirty="0" err="1" smtClean="0"/>
              <a:t>German</a:t>
            </a:r>
            <a:r>
              <a:rPr lang="nb-NO" dirty="0" smtClean="0"/>
              <a:t>-Norwegian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Norddeutscher</a:t>
            </a:r>
            <a:r>
              <a:rPr lang="nb-NO" dirty="0" smtClean="0"/>
              <a:t> </a:t>
            </a:r>
            <a:r>
              <a:rPr lang="nb-NO" dirty="0" err="1" smtClean="0"/>
              <a:t>Rundfunk</a:t>
            </a:r>
            <a:r>
              <a:rPr lang="nb-NO" dirty="0" smtClean="0"/>
              <a:t> – NDR (Hamburg)</a:t>
            </a:r>
          </a:p>
          <a:p>
            <a:r>
              <a:rPr lang="nb-NO" dirty="0" smtClean="0"/>
              <a:t>Nord Media (Bremen) + filmfestival Oldenburg</a:t>
            </a:r>
          </a:p>
          <a:p>
            <a:r>
              <a:rPr lang="nb-NO" dirty="0" smtClean="0"/>
              <a:t>Cooperation for producers</a:t>
            </a:r>
          </a:p>
          <a:p>
            <a:r>
              <a:rPr lang="nb-NO" dirty="0" smtClean="0"/>
              <a:t>Nordic </a:t>
            </a:r>
            <a:r>
              <a:rPr lang="nb-NO" dirty="0" err="1" smtClean="0"/>
              <a:t>Filmdays</a:t>
            </a:r>
            <a:r>
              <a:rPr lang="nb-NO" dirty="0" smtClean="0"/>
              <a:t> in Lübeck</a:t>
            </a:r>
          </a:p>
          <a:p>
            <a:r>
              <a:rPr lang="nb-NO" dirty="0" err="1" smtClean="0"/>
              <a:t>Landesverband</a:t>
            </a:r>
            <a:r>
              <a:rPr lang="nb-NO" dirty="0" smtClean="0"/>
              <a:t> </a:t>
            </a:r>
            <a:r>
              <a:rPr lang="nb-NO" dirty="0" err="1" smtClean="0"/>
              <a:t>Jugend</a:t>
            </a:r>
            <a:r>
              <a:rPr lang="nb-NO" dirty="0" smtClean="0"/>
              <a:t> </a:t>
            </a:r>
            <a:r>
              <a:rPr lang="nb-NO" dirty="0" err="1" smtClean="0"/>
              <a:t>und</a:t>
            </a:r>
            <a:r>
              <a:rPr lang="nb-NO" dirty="0" smtClean="0"/>
              <a:t> Film (Schleswig-Holstein)</a:t>
            </a:r>
          </a:p>
          <a:p>
            <a:r>
              <a:rPr lang="nb-NO" dirty="0" err="1" smtClean="0"/>
              <a:t>Internationale</a:t>
            </a:r>
            <a:r>
              <a:rPr lang="nb-NO" dirty="0" smtClean="0"/>
              <a:t> </a:t>
            </a:r>
            <a:r>
              <a:rPr lang="nb-NO" dirty="0" err="1" smtClean="0"/>
              <a:t>Bildungsstätte</a:t>
            </a:r>
            <a:r>
              <a:rPr lang="nb-NO" dirty="0" smtClean="0"/>
              <a:t> </a:t>
            </a:r>
            <a:r>
              <a:rPr lang="nb-NO" dirty="0" err="1" smtClean="0"/>
              <a:t>Jugendhof</a:t>
            </a:r>
            <a:r>
              <a:rPr lang="nb-NO" dirty="0" smtClean="0"/>
              <a:t> </a:t>
            </a:r>
            <a:r>
              <a:rPr lang="nb-NO" dirty="0" err="1" smtClean="0"/>
              <a:t>Scheersberg</a:t>
            </a:r>
            <a:endParaRPr lang="nb-NO" dirty="0" smtClean="0"/>
          </a:p>
          <a:p>
            <a:r>
              <a:rPr lang="nb-NO" dirty="0" err="1"/>
              <a:t>Gebrueder</a:t>
            </a:r>
            <a:r>
              <a:rPr lang="nb-NO" dirty="0"/>
              <a:t> </a:t>
            </a:r>
            <a:r>
              <a:rPr lang="nb-NO" dirty="0" err="1"/>
              <a:t>Beetz</a:t>
            </a:r>
            <a:r>
              <a:rPr lang="nb-NO" dirty="0"/>
              <a:t> </a:t>
            </a:r>
            <a:r>
              <a:rPr lang="nb-NO" dirty="0" err="1"/>
              <a:t>Filmproduktion</a:t>
            </a:r>
            <a:r>
              <a:rPr lang="nb-NO" dirty="0"/>
              <a:t> (Hamburg and Berlin) 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49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Schleswig Holstein Hamar 070515</Template>
  <TotalTime>96</TotalTime>
  <Words>328</Words>
  <Application>Microsoft Office PowerPoint</Application>
  <PresentationFormat>Skjermfremvisning (4:3)</PresentationFormat>
  <Paragraphs>89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Focus area FILM</vt:lpstr>
      <vt:lpstr>Focus area FILM</vt:lpstr>
      <vt:lpstr>Institutions</vt:lpstr>
      <vt:lpstr>Higher education</vt:lpstr>
      <vt:lpstr>PowerPoint-presentasjon</vt:lpstr>
      <vt:lpstr>Østnorsk Filmsenter AS  (“East Norwegian Film Center”) </vt:lpstr>
      <vt:lpstr>Film3 AS</vt:lpstr>
      <vt:lpstr>Funding</vt:lpstr>
      <vt:lpstr>Ongoing German-Norwegian cooperation </vt:lpstr>
      <vt:lpstr>ISUNGUR – Save Your Viking Village</vt:lpstr>
      <vt:lpstr>Viking Women</vt:lpstr>
      <vt:lpstr>Trio – Odins Gold</vt:lpstr>
      <vt:lpstr>And the Emmy goes to… Energy Survival</vt:lpstr>
      <vt:lpstr>Norwegian-German Film Workshop</vt:lpstr>
      <vt:lpstr>Proposal for further actions</vt:lpstr>
    </vt:vector>
  </TitlesOfParts>
  <Company>Oppland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area FILM</dc:title>
  <dc:creator>Terje Kongsrud</dc:creator>
  <cp:lastModifiedBy>Sæternes Ann Irene, Sent.adm OFK</cp:lastModifiedBy>
  <cp:revision>6</cp:revision>
  <cp:lastPrinted>2015-05-06T12:53:32Z</cp:lastPrinted>
  <dcterms:created xsi:type="dcterms:W3CDTF">2015-05-06T20:24:37Z</dcterms:created>
  <dcterms:modified xsi:type="dcterms:W3CDTF">2015-05-11T12:22:53Z</dcterms:modified>
</cp:coreProperties>
</file>